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81" r:id="rId5"/>
  </p:sldMasterIdLst>
  <p:notesMasterIdLst>
    <p:notesMasterId r:id="rId67"/>
  </p:notesMasterIdLst>
  <p:handoutMasterIdLst>
    <p:handoutMasterId r:id="rId68"/>
  </p:handoutMasterIdLst>
  <p:sldIdLst>
    <p:sldId id="886" r:id="rId6"/>
    <p:sldId id="436" r:id="rId7"/>
    <p:sldId id="297" r:id="rId8"/>
    <p:sldId id="437" r:id="rId9"/>
    <p:sldId id="283" r:id="rId10"/>
    <p:sldId id="439" r:id="rId11"/>
    <p:sldId id="441" r:id="rId12"/>
    <p:sldId id="448" r:id="rId13"/>
    <p:sldId id="440" r:id="rId14"/>
    <p:sldId id="474" r:id="rId15"/>
    <p:sldId id="475" r:id="rId16"/>
    <p:sldId id="476" r:id="rId17"/>
    <p:sldId id="446" r:id="rId18"/>
    <p:sldId id="417" r:id="rId19"/>
    <p:sldId id="460" r:id="rId20"/>
    <p:sldId id="457" r:id="rId21"/>
    <p:sldId id="429" r:id="rId22"/>
    <p:sldId id="435" r:id="rId23"/>
    <p:sldId id="416" r:id="rId24"/>
    <p:sldId id="469" r:id="rId25"/>
    <p:sldId id="428" r:id="rId26"/>
    <p:sldId id="468" r:id="rId27"/>
    <p:sldId id="470" r:id="rId28"/>
    <p:sldId id="447" r:id="rId29"/>
    <p:sldId id="456" r:id="rId30"/>
    <p:sldId id="455" r:id="rId31"/>
    <p:sldId id="887" r:id="rId32"/>
    <p:sldId id="281" r:id="rId33"/>
    <p:sldId id="466" r:id="rId34"/>
    <p:sldId id="284" r:id="rId35"/>
    <p:sldId id="432" r:id="rId36"/>
    <p:sldId id="477" r:id="rId37"/>
    <p:sldId id="288" r:id="rId38"/>
    <p:sldId id="413" r:id="rId39"/>
    <p:sldId id="421" r:id="rId40"/>
    <p:sldId id="442" r:id="rId41"/>
    <p:sldId id="462" r:id="rId42"/>
    <p:sldId id="463" r:id="rId43"/>
    <p:sldId id="465" r:id="rId44"/>
    <p:sldId id="443" r:id="rId45"/>
    <p:sldId id="434" r:id="rId46"/>
    <p:sldId id="423" r:id="rId47"/>
    <p:sldId id="431" r:id="rId48"/>
    <p:sldId id="471" r:id="rId49"/>
    <p:sldId id="419" r:id="rId50"/>
    <p:sldId id="420" r:id="rId51"/>
    <p:sldId id="449" r:id="rId52"/>
    <p:sldId id="280" r:id="rId53"/>
    <p:sldId id="478" r:id="rId54"/>
    <p:sldId id="479" r:id="rId55"/>
    <p:sldId id="444" r:id="rId56"/>
    <p:sldId id="482" r:id="rId57"/>
    <p:sldId id="427" r:id="rId58"/>
    <p:sldId id="481" r:id="rId59"/>
    <p:sldId id="483" r:id="rId60"/>
    <p:sldId id="445" r:id="rId61"/>
    <p:sldId id="424" r:id="rId62"/>
    <p:sldId id="484" r:id="rId63"/>
    <p:sldId id="888" r:id="rId64"/>
    <p:sldId id="485" r:id="rId65"/>
    <p:sldId id="286" r:id="rId66"/>
  </p:sldIdLst>
  <p:sldSz cx="9144000" cy="5143500" type="screen16x9"/>
  <p:notesSz cx="6669088" cy="9872663"/>
  <p:embeddedFontLst>
    <p:embeddedFont>
      <p:font typeface="Code Pro Black" panose="02000000000000000000" pitchFamily="50" charset="0"/>
      <p:bold r:id="rId69"/>
    </p:embeddedFont>
    <p:embeddedFont>
      <p:font typeface="Montserrat" panose="00000500000000000000" pitchFamily="2" charset="0"/>
      <p:regular r:id="rId70"/>
      <p:bold r:id="rId71"/>
      <p:italic r:id="rId72"/>
      <p:boldItalic r:id="rId73"/>
    </p:embeddedFont>
    <p:embeddedFont>
      <p:font typeface="Montserrat ExtraBold" panose="00000900000000000000" pitchFamily="2" charset="0"/>
      <p:bold r:id="rId74"/>
      <p:boldItalic r:id="rId75"/>
    </p:embeddedFont>
    <p:embeddedFont>
      <p:font typeface="Montserrat SemiBold" panose="00000700000000000000" pitchFamily="2" charset="0"/>
      <p:bold r:id="rId76"/>
      <p:boldItalic r:id="rId7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F55A5F0-6C28-422B-8DF5-5A1C71C8D036}">
          <p14:sldIdLst>
            <p14:sldId id="886"/>
            <p14:sldId id="436"/>
            <p14:sldId id="297"/>
            <p14:sldId id="437"/>
            <p14:sldId id="283"/>
            <p14:sldId id="439"/>
            <p14:sldId id="441"/>
            <p14:sldId id="448"/>
            <p14:sldId id="440"/>
            <p14:sldId id="474"/>
            <p14:sldId id="475"/>
            <p14:sldId id="476"/>
            <p14:sldId id="446"/>
            <p14:sldId id="417"/>
            <p14:sldId id="460"/>
            <p14:sldId id="457"/>
            <p14:sldId id="429"/>
            <p14:sldId id="435"/>
            <p14:sldId id="416"/>
            <p14:sldId id="469"/>
            <p14:sldId id="428"/>
            <p14:sldId id="468"/>
            <p14:sldId id="470"/>
            <p14:sldId id="447"/>
            <p14:sldId id="456"/>
            <p14:sldId id="455"/>
            <p14:sldId id="887"/>
            <p14:sldId id="281"/>
            <p14:sldId id="466"/>
            <p14:sldId id="284"/>
            <p14:sldId id="432"/>
            <p14:sldId id="477"/>
            <p14:sldId id="288"/>
            <p14:sldId id="413"/>
            <p14:sldId id="421"/>
            <p14:sldId id="442"/>
            <p14:sldId id="462"/>
            <p14:sldId id="463"/>
            <p14:sldId id="465"/>
            <p14:sldId id="443"/>
            <p14:sldId id="434"/>
            <p14:sldId id="423"/>
            <p14:sldId id="431"/>
            <p14:sldId id="471"/>
            <p14:sldId id="419"/>
            <p14:sldId id="420"/>
            <p14:sldId id="449"/>
            <p14:sldId id="280"/>
            <p14:sldId id="478"/>
            <p14:sldId id="479"/>
            <p14:sldId id="444"/>
            <p14:sldId id="482"/>
            <p14:sldId id="427"/>
            <p14:sldId id="481"/>
            <p14:sldId id="483"/>
            <p14:sldId id="445"/>
            <p14:sldId id="424"/>
            <p14:sldId id="484"/>
            <p14:sldId id="888"/>
            <p14:sldId id="4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39">
          <p15:clr>
            <a:srgbClr val="A4A3A4"/>
          </p15:clr>
        </p15:guide>
        <p15:guide id="2" pos="2888">
          <p15:clr>
            <a:srgbClr val="A4A3A4"/>
          </p15:clr>
        </p15:guide>
        <p15:guide id="3" orient="horz" pos="1614">
          <p15:clr>
            <a:srgbClr val="A4A3A4"/>
          </p15:clr>
        </p15:guide>
        <p15:guide id="4" pos="495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305E7D-DF80-F48E-5380-EA319A4B545A}" name="Margot De Clercq" initials="MD" userId="S::margot.declercq@hogent.be::43abe52b-3987-4e08-a9e5-8d524b661960" providerId="AD"/>
  <p188:author id="{B31C27E4-045B-E635-FAFD-6CF66F9E7C40}" name="Annemie Bouckaert" initials="AB" userId="S::annemie.bouckaert@hogent.be::eccaa34c-9f5e-4a6e-98b2-e660f92e4f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F5A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FBF15-CFEF-4031-817D-11AC99BB6347}" v="11" dt="2025-04-24T11:47:05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1" autoAdjust="0"/>
    <p:restoredTop sz="59521" autoAdjust="0"/>
  </p:normalViewPr>
  <p:slideViewPr>
    <p:cSldViewPr snapToGrid="0" snapToObjects="1" showGuides="1">
      <p:cViewPr varScale="1">
        <p:scale>
          <a:sx n="84" d="100"/>
          <a:sy n="84" d="100"/>
        </p:scale>
        <p:origin x="2430" y="60"/>
      </p:cViewPr>
      <p:guideLst>
        <p:guide orient="horz" pos="1639"/>
        <p:guide pos="2888"/>
        <p:guide orient="horz" pos="1614"/>
        <p:guide pos="4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handoutMaster" Target="handoutMasters/handoutMaster1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font" Target="fonts/font6.fntdata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microsoft.com/office/2015/10/relationships/revisionInfo" Target="revisionInfo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font" Target="fonts/font4.fntdata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font" Target="fonts/font5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font" Target="fonts/font8.fntdata"/><Relationship Id="rId7" Type="http://schemas.openxmlformats.org/officeDocument/2006/relationships/slide" Target="slides/slide2.xml"/><Relationship Id="rId71" Type="http://schemas.openxmlformats.org/officeDocument/2006/relationships/font" Target="fonts/font3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hogent.be/stuvo" TargetMode="External"/><Relationship Id="rId2" Type="http://schemas.openxmlformats.org/officeDocument/2006/relationships/hyperlink" Target="https://www.hogent.be/studietrajectbegeleiders/" TargetMode="External"/><Relationship Id="rId1" Type="http://schemas.openxmlformats.org/officeDocument/2006/relationships/hyperlink" Target="https://www.hogent.be/functiebeperking" TargetMode="External"/><Relationship Id="rId5" Type="http://schemas.openxmlformats.org/officeDocument/2006/relationships/hyperlink" Target="https://www.hogent.be/student/begeleiding/taalondersteuning/studio-lingo/" TargetMode="External"/><Relationship Id="rId4" Type="http://schemas.openxmlformats.org/officeDocument/2006/relationships/hyperlink" Target="https://www.hogent.be/taalondersteuning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gent.be/taalondersteuning" TargetMode="External"/><Relationship Id="rId2" Type="http://schemas.openxmlformats.org/officeDocument/2006/relationships/hyperlink" Target="https://www.hogent.be/studietrajectbegeleiders/" TargetMode="External"/><Relationship Id="rId1" Type="http://schemas.openxmlformats.org/officeDocument/2006/relationships/hyperlink" Target="https://www.hogent.be/functiebeperking" TargetMode="External"/><Relationship Id="rId5" Type="http://schemas.openxmlformats.org/officeDocument/2006/relationships/hyperlink" Target="https://hogent.be/stuvo" TargetMode="External"/><Relationship Id="rId4" Type="http://schemas.openxmlformats.org/officeDocument/2006/relationships/hyperlink" Target="https://www.hogent.be/student/begeleiding/taalondersteuning/studio-lingo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57D78C-9206-4D14-BD62-79F121D2FAF2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nl-BE"/>
        </a:p>
      </dgm:t>
    </dgm:pt>
    <dgm:pt modelId="{274D701C-3449-4F62-B65D-558E21BDBC9B}">
      <dgm:prSet phldrT="[Tekst]" custT="1">
        <dgm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xfrm>
          <a:off x="40" y="40776"/>
          <a:ext cx="3866245" cy="576000"/>
        </a:xfrm>
        <a:prstGeom prst="rect">
          <a:avLst/>
        </a:prstGeom>
        <a:ln/>
      </dgm:spPr>
      <dgm:t>
        <a:bodyPr/>
        <a:lstStyle/>
        <a:p>
          <a:pPr>
            <a:buNone/>
          </a:pPr>
          <a:r>
            <a:rPr lang="nl-BE" sz="1200" dirty="0">
              <a:solidFill>
                <a:srgbClr val="FFFFFF"/>
              </a:solidFill>
              <a:latin typeface="Montserrat ExtraBold"/>
              <a:ea typeface="+mn-ea"/>
              <a:cs typeface="+mn-cs"/>
            </a:rPr>
            <a:t>Bedrijfsmanagement</a:t>
          </a:r>
        </a:p>
      </dgm:t>
    </dgm:pt>
    <dgm:pt modelId="{1396377C-5B1B-49D9-94F8-293E6B1097CB}" type="parTrans" cxnId="{3D37CB2C-522D-420F-9131-8610C9A6820B}">
      <dgm:prSet/>
      <dgm:spPr/>
      <dgm:t>
        <a:bodyPr/>
        <a:lstStyle/>
        <a:p>
          <a:endParaRPr lang="nl-BE" sz="1600"/>
        </a:p>
      </dgm:t>
    </dgm:pt>
    <dgm:pt modelId="{807F4534-B23D-41FA-B594-5B7447C5EB92}" type="sibTrans" cxnId="{3D37CB2C-522D-420F-9131-8610C9A6820B}">
      <dgm:prSet/>
      <dgm:spPr/>
      <dgm:t>
        <a:bodyPr/>
        <a:lstStyle/>
        <a:p>
          <a:endParaRPr lang="nl-BE" sz="1600"/>
        </a:p>
      </dgm:t>
    </dgm:pt>
    <dgm:pt modelId="{27242515-3FAD-4727-83FB-E7AA3B1A47E5}">
      <dgm:prSet phldrT="[Tekst]" custT="1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40" y="585972"/>
          <a:ext cx="3866245" cy="2031299"/>
        </a:xfrm>
        <a:prstGeom prst="rect">
          <a:avLst/>
        </a:prstGeom>
        <a:ln/>
      </dgm:spPr>
      <dgm:t>
        <a:bodyPr/>
        <a:lstStyle/>
        <a:p>
          <a:pPr>
            <a:spcAft>
              <a:spcPts val="600"/>
            </a:spcAft>
            <a:buNone/>
          </a:pPr>
          <a:r>
            <a:rPr lang="nl-BE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allround traject business lab</a:t>
          </a:r>
        </a:p>
      </dgm:t>
    </dgm:pt>
    <dgm:pt modelId="{62A082E0-8922-4FF3-A4B2-F63D0ECCE0F0}" type="sibTrans" cxnId="{7A9B062B-61F5-4A79-A6AA-DA9118466897}">
      <dgm:prSet/>
      <dgm:spPr/>
      <dgm:t>
        <a:bodyPr/>
        <a:lstStyle/>
        <a:p>
          <a:endParaRPr lang="nl-BE" sz="1600"/>
        </a:p>
      </dgm:t>
    </dgm:pt>
    <dgm:pt modelId="{4687B3BE-18DF-4324-8FA0-C1C7E5E19771}" type="parTrans" cxnId="{7A9B062B-61F5-4A79-A6AA-DA9118466897}">
      <dgm:prSet/>
      <dgm:spPr/>
      <dgm:t>
        <a:bodyPr/>
        <a:lstStyle/>
        <a:p>
          <a:endParaRPr lang="nl-BE" sz="1600"/>
        </a:p>
      </dgm:t>
    </dgm:pt>
    <dgm:pt modelId="{EB050BB6-9156-4855-9FE1-DF00074AB39A}">
      <dgm:prSet phldrT="[Tekst]" custT="1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40" y="585972"/>
          <a:ext cx="3866245" cy="2031299"/>
        </a:xfrm>
        <a:prstGeom prst="rect">
          <a:avLst/>
        </a:prstGeom>
        <a:ln/>
      </dgm:spPr>
      <dgm:t>
        <a:bodyPr/>
        <a:lstStyle/>
        <a:p>
          <a:pPr>
            <a:spcAft>
              <a:spcPts val="600"/>
            </a:spcAft>
            <a:buNone/>
          </a:pPr>
          <a:r>
            <a:rPr lang="nl-BE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accountancy-fiscaliteit</a:t>
          </a:r>
        </a:p>
      </dgm:t>
    </dgm:pt>
    <dgm:pt modelId="{8D6683A2-A5B3-4C18-B12C-6FFF029412CE}" type="sibTrans" cxnId="{20DE55AF-B576-4658-A8D5-9524A2A6B527}">
      <dgm:prSet/>
      <dgm:spPr/>
      <dgm:t>
        <a:bodyPr/>
        <a:lstStyle/>
        <a:p>
          <a:endParaRPr lang="nl-BE"/>
        </a:p>
      </dgm:t>
    </dgm:pt>
    <dgm:pt modelId="{AA262D64-AFDE-47C0-8F0F-EB63A747DE95}" type="parTrans" cxnId="{20DE55AF-B576-4658-A8D5-9524A2A6B527}">
      <dgm:prSet/>
      <dgm:spPr/>
      <dgm:t>
        <a:bodyPr/>
        <a:lstStyle/>
        <a:p>
          <a:endParaRPr lang="nl-BE"/>
        </a:p>
      </dgm:t>
    </dgm:pt>
    <dgm:pt modelId="{50C052C4-210C-4905-A6F5-7EF2AF4FF470}">
      <dgm:prSet phldrT="[Tekst]" custT="1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40" y="585972"/>
          <a:ext cx="3866245" cy="2031299"/>
        </a:xfrm>
        <a:prstGeom prst="rect">
          <a:avLst/>
        </a:prstGeom>
        <a:ln/>
      </dgm:spPr>
      <dgm:t>
        <a:bodyPr/>
        <a:lstStyle/>
        <a:p>
          <a:pPr>
            <a:spcAft>
              <a:spcPts val="600"/>
            </a:spcAft>
            <a:buNone/>
          </a:pPr>
          <a:r>
            <a:rPr lang="nl-BE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financiën &amp; verzekeringen</a:t>
          </a:r>
        </a:p>
      </dgm:t>
    </dgm:pt>
    <dgm:pt modelId="{96795EA8-37EB-4C67-8647-B9D91B67F724}" type="sibTrans" cxnId="{0E879162-D3B6-4624-8D96-104F46DA85FD}">
      <dgm:prSet/>
      <dgm:spPr/>
      <dgm:t>
        <a:bodyPr/>
        <a:lstStyle/>
        <a:p>
          <a:endParaRPr lang="nl-BE" sz="1600"/>
        </a:p>
      </dgm:t>
    </dgm:pt>
    <dgm:pt modelId="{F3831E46-04EB-4988-98DE-78FB97B098E8}" type="parTrans" cxnId="{0E879162-D3B6-4624-8D96-104F46DA85FD}">
      <dgm:prSet/>
      <dgm:spPr/>
      <dgm:t>
        <a:bodyPr/>
        <a:lstStyle/>
        <a:p>
          <a:endParaRPr lang="nl-BE" sz="1600"/>
        </a:p>
      </dgm:t>
    </dgm:pt>
    <dgm:pt modelId="{9106D05E-5BFB-4A88-A004-D16C6E0490A4}">
      <dgm:prSet phldrT="[Tekst]" custT="1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40" y="585972"/>
          <a:ext cx="3866245" cy="2031299"/>
        </a:xfrm>
        <a:prstGeom prst="rect">
          <a:avLst/>
        </a:prstGeom>
        <a:ln/>
      </dgm:spPr>
      <dgm:t>
        <a:bodyPr/>
        <a:lstStyle/>
        <a:p>
          <a:pPr rtl="0">
            <a:spcAft>
              <a:spcPts val="600"/>
            </a:spcAft>
            <a:buNone/>
          </a:pPr>
          <a:r>
            <a:rPr lang="nl-BE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kmo-management</a:t>
          </a:r>
        </a:p>
      </dgm:t>
    </dgm:pt>
    <dgm:pt modelId="{A2E123ED-A108-4F72-A8C7-4C98EC6FBE61}" type="sibTrans" cxnId="{BD1A072C-5779-4F0A-B40D-8EA53CA33B49}">
      <dgm:prSet/>
      <dgm:spPr/>
      <dgm:t>
        <a:bodyPr/>
        <a:lstStyle/>
        <a:p>
          <a:endParaRPr lang="nl-BE" sz="1600"/>
        </a:p>
      </dgm:t>
    </dgm:pt>
    <dgm:pt modelId="{9E725138-1CC6-4B02-BCFA-92FB7DE808E8}" type="parTrans" cxnId="{BD1A072C-5779-4F0A-B40D-8EA53CA33B49}">
      <dgm:prSet/>
      <dgm:spPr/>
      <dgm:t>
        <a:bodyPr/>
        <a:lstStyle/>
        <a:p>
          <a:endParaRPr lang="nl-BE" sz="1600"/>
        </a:p>
      </dgm:t>
    </dgm:pt>
    <dgm:pt modelId="{39122D3C-FB9F-4255-9CB0-10A10EC2347F}">
      <dgm:prSet phldrT="[Tekst]" custT="1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40" y="585972"/>
          <a:ext cx="3866245" cy="2031299"/>
        </a:xfrm>
        <a:prstGeom prst="rect">
          <a:avLst/>
        </a:prstGeom>
        <a:ln/>
      </dgm:spPr>
      <dgm:t>
        <a:bodyPr/>
        <a:lstStyle/>
        <a:p>
          <a:pPr>
            <a:spcAft>
              <a:spcPts val="600"/>
            </a:spcAft>
            <a:buNone/>
          </a:pPr>
          <a:r>
            <a:rPr lang="nl-BE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marketing</a:t>
          </a:r>
        </a:p>
      </dgm:t>
    </dgm:pt>
    <dgm:pt modelId="{74D570A2-12C4-408E-9FEB-BAF56BB56030}" type="sibTrans" cxnId="{C48F2939-6A35-472D-935E-DA9AAD4EFB85}">
      <dgm:prSet/>
      <dgm:spPr/>
      <dgm:t>
        <a:bodyPr/>
        <a:lstStyle/>
        <a:p>
          <a:endParaRPr lang="nl-BE" sz="1600"/>
        </a:p>
      </dgm:t>
    </dgm:pt>
    <dgm:pt modelId="{80F34DA9-FFFA-4AAB-A1F6-46BE62A63C11}" type="parTrans" cxnId="{C48F2939-6A35-472D-935E-DA9AAD4EFB85}">
      <dgm:prSet/>
      <dgm:spPr/>
      <dgm:t>
        <a:bodyPr/>
        <a:lstStyle/>
        <a:p>
          <a:endParaRPr lang="nl-BE" sz="1600"/>
        </a:p>
      </dgm:t>
    </dgm:pt>
    <dgm:pt modelId="{EFB0C53C-C3CE-4B5B-A0EC-C9E1E4B22DD5}">
      <dgm:prSet phldrT="[Tekst]" custT="1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40" y="585972"/>
          <a:ext cx="3866245" cy="2031299"/>
        </a:xfrm>
        <a:prstGeom prst="rect">
          <a:avLst/>
        </a:prstGeom>
        <a:ln/>
      </dgm:spPr>
      <dgm:t>
        <a:bodyPr/>
        <a:lstStyle/>
        <a:p>
          <a:pPr>
            <a:spcAft>
              <a:spcPts val="600"/>
            </a:spcAft>
            <a:buNone/>
          </a:pPr>
          <a:r>
            <a:rPr lang="nl-BE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milieu- en duur­zaamheids­manage­ment</a:t>
          </a:r>
        </a:p>
      </dgm:t>
    </dgm:pt>
    <dgm:pt modelId="{C715C8C9-59A6-4ECD-9F15-8486A6BB65F4}" type="sibTrans" cxnId="{1E49BD9F-B0F3-4849-A45D-83999930A3EA}">
      <dgm:prSet/>
      <dgm:spPr/>
      <dgm:t>
        <a:bodyPr/>
        <a:lstStyle/>
        <a:p>
          <a:endParaRPr lang="nl-BE" sz="1600"/>
        </a:p>
      </dgm:t>
    </dgm:pt>
    <dgm:pt modelId="{DCC25AC9-672D-415B-8E80-D6BFF7CE0FCB}" type="parTrans" cxnId="{1E49BD9F-B0F3-4849-A45D-83999930A3EA}">
      <dgm:prSet/>
      <dgm:spPr/>
      <dgm:t>
        <a:bodyPr/>
        <a:lstStyle/>
        <a:p>
          <a:endParaRPr lang="nl-BE" sz="1600"/>
        </a:p>
      </dgm:t>
    </dgm:pt>
    <dgm:pt modelId="{65307D14-B146-4113-B224-DFB764EEA640}">
      <dgm:prSet phldrT="[Tekst]" custT="1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40" y="585972"/>
          <a:ext cx="3866245" cy="2031299"/>
        </a:xfrm>
        <a:prstGeom prst="rect">
          <a:avLst/>
        </a:prstGeom>
        <a:ln/>
      </dgm:spPr>
      <dgm:t>
        <a:bodyPr/>
        <a:lstStyle/>
        <a:p>
          <a:pPr>
            <a:spcAft>
              <a:spcPts val="600"/>
            </a:spcAft>
            <a:buNone/>
          </a:pPr>
          <a:r>
            <a:rPr lang="nl-BE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rechtspraktijk</a:t>
          </a:r>
        </a:p>
      </dgm:t>
    </dgm:pt>
    <dgm:pt modelId="{93E9F0EA-6078-40AF-A4E8-5D9684ACFC06}" type="sibTrans" cxnId="{6EAD9191-F2EF-472B-B81A-0BEA47478089}">
      <dgm:prSet/>
      <dgm:spPr/>
      <dgm:t>
        <a:bodyPr/>
        <a:lstStyle/>
        <a:p>
          <a:endParaRPr lang="nl-BE" sz="1600"/>
        </a:p>
      </dgm:t>
    </dgm:pt>
    <dgm:pt modelId="{2976B4D1-A237-4C2D-9554-1EEAF0EAEF75}" type="parTrans" cxnId="{6EAD9191-F2EF-472B-B81A-0BEA47478089}">
      <dgm:prSet/>
      <dgm:spPr/>
      <dgm:t>
        <a:bodyPr/>
        <a:lstStyle/>
        <a:p>
          <a:endParaRPr lang="nl-BE" sz="1600"/>
        </a:p>
      </dgm:t>
    </dgm:pt>
    <dgm:pt modelId="{03678779-3850-49B1-9D08-87ECC870F2C4}">
      <dgm:prSet phldrT="[Tekst]" custT="1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40" y="585972"/>
          <a:ext cx="3866245" cy="2031299"/>
        </a:xfrm>
        <a:prstGeom prst="rect">
          <a:avLst/>
        </a:prstGeom>
        <a:ln/>
      </dgm:spPr>
      <dgm:t>
        <a:bodyPr/>
        <a:lstStyle/>
        <a:p>
          <a:pPr>
            <a:spcAft>
              <a:spcPts val="600"/>
            </a:spcAft>
            <a:buNone/>
          </a:pPr>
          <a:r>
            <a:rPr lang="nl-BE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supply chain management</a:t>
          </a:r>
        </a:p>
      </dgm:t>
    </dgm:pt>
    <dgm:pt modelId="{21F8CB5F-C040-4A16-9B22-F38670CFE079}" type="sibTrans" cxnId="{43B2876A-5022-4653-82F9-0AD19082C01C}">
      <dgm:prSet/>
      <dgm:spPr/>
      <dgm:t>
        <a:bodyPr/>
        <a:lstStyle/>
        <a:p>
          <a:endParaRPr lang="nl-BE"/>
        </a:p>
      </dgm:t>
    </dgm:pt>
    <dgm:pt modelId="{E3E364EA-FBB0-447A-B175-604E6236A816}" type="parTrans" cxnId="{43B2876A-5022-4653-82F9-0AD19082C01C}">
      <dgm:prSet/>
      <dgm:spPr/>
      <dgm:t>
        <a:bodyPr/>
        <a:lstStyle/>
        <a:p>
          <a:endParaRPr lang="nl-BE"/>
        </a:p>
      </dgm:t>
    </dgm:pt>
    <dgm:pt modelId="{F95C03AB-BB5F-4B2B-BBF9-590E99493466}" type="pres">
      <dgm:prSet presAssocID="{0557D78C-9206-4D14-BD62-79F121D2FAF2}" presName="Name0" presStyleCnt="0">
        <dgm:presLayoutVars>
          <dgm:dir/>
          <dgm:animLvl val="lvl"/>
          <dgm:resizeHandles val="exact"/>
        </dgm:presLayoutVars>
      </dgm:prSet>
      <dgm:spPr/>
    </dgm:pt>
    <dgm:pt modelId="{D6F224E2-7974-46A9-9DE6-7E5F80D45E5E}" type="pres">
      <dgm:prSet presAssocID="{274D701C-3449-4F62-B65D-558E21BDBC9B}" presName="composite" presStyleCnt="0"/>
      <dgm:spPr/>
    </dgm:pt>
    <dgm:pt modelId="{38C66CF4-865D-48C1-966F-9DF8052176F6}" type="pres">
      <dgm:prSet presAssocID="{274D701C-3449-4F62-B65D-558E21BDBC9B}" presName="parTx" presStyleLbl="alignNode1" presStyleIdx="0" presStyleCnt="1" custAng="0" custLinFactNeighborY="-1731">
        <dgm:presLayoutVars>
          <dgm:chMax val="0"/>
          <dgm:chPref val="0"/>
          <dgm:bulletEnabled val="1"/>
        </dgm:presLayoutVars>
      </dgm:prSet>
      <dgm:spPr/>
    </dgm:pt>
    <dgm:pt modelId="{09AEB266-D7EF-4E6D-9790-D2A4844AD35A}" type="pres">
      <dgm:prSet presAssocID="{274D701C-3449-4F62-B65D-558E21BDBC9B}" presName="desTx" presStyleLbl="alignAccFollowNode1" presStyleIdx="0" presStyleCnt="1" custScaleY="100000" custLinFactNeighborY="491">
        <dgm:presLayoutVars>
          <dgm:bulletEnabled val="1"/>
        </dgm:presLayoutVars>
      </dgm:prSet>
      <dgm:spPr/>
    </dgm:pt>
  </dgm:ptLst>
  <dgm:cxnLst>
    <dgm:cxn modelId="{4A39BF0A-3429-465B-820A-DB71DF67176B}" type="presOf" srcId="{274D701C-3449-4F62-B65D-558E21BDBC9B}" destId="{38C66CF4-865D-48C1-966F-9DF8052176F6}" srcOrd="0" destOrd="0" presId="urn:microsoft.com/office/officeart/2005/8/layout/hList1"/>
    <dgm:cxn modelId="{88A2671B-54E4-41C4-9A44-2B3DB9F09C30}" type="presOf" srcId="{27242515-3FAD-4727-83FB-E7AA3B1A47E5}" destId="{09AEB266-D7EF-4E6D-9790-D2A4844AD35A}" srcOrd="0" destOrd="0" presId="urn:microsoft.com/office/officeart/2005/8/layout/hList1"/>
    <dgm:cxn modelId="{7A9B062B-61F5-4A79-A6AA-DA9118466897}" srcId="{274D701C-3449-4F62-B65D-558E21BDBC9B}" destId="{27242515-3FAD-4727-83FB-E7AA3B1A47E5}" srcOrd="0" destOrd="0" parTransId="{4687B3BE-18DF-4324-8FA0-C1C7E5E19771}" sibTransId="{62A082E0-8922-4FF3-A4B2-F63D0ECCE0F0}"/>
    <dgm:cxn modelId="{BD1A072C-5779-4F0A-B40D-8EA53CA33B49}" srcId="{274D701C-3449-4F62-B65D-558E21BDBC9B}" destId="{9106D05E-5BFB-4A88-A004-D16C6E0490A4}" srcOrd="3" destOrd="0" parTransId="{9E725138-1CC6-4B02-BCFA-92FB7DE808E8}" sibTransId="{A2E123ED-A108-4F72-A8C7-4C98EC6FBE61}"/>
    <dgm:cxn modelId="{3D37CB2C-522D-420F-9131-8610C9A6820B}" srcId="{0557D78C-9206-4D14-BD62-79F121D2FAF2}" destId="{274D701C-3449-4F62-B65D-558E21BDBC9B}" srcOrd="0" destOrd="0" parTransId="{1396377C-5B1B-49D9-94F8-293E6B1097CB}" sibTransId="{807F4534-B23D-41FA-B594-5B7447C5EB92}"/>
    <dgm:cxn modelId="{F983D82D-A5D6-40A6-9B9F-71BD7EE58EDF}" type="presOf" srcId="{65307D14-B146-4113-B224-DFB764EEA640}" destId="{09AEB266-D7EF-4E6D-9790-D2A4844AD35A}" srcOrd="0" destOrd="6" presId="urn:microsoft.com/office/officeart/2005/8/layout/hList1"/>
    <dgm:cxn modelId="{2A94C22E-9827-4EA9-ABD4-4B08949CDA2C}" type="presOf" srcId="{EB050BB6-9156-4855-9FE1-DF00074AB39A}" destId="{09AEB266-D7EF-4E6D-9790-D2A4844AD35A}" srcOrd="0" destOrd="1" presId="urn:microsoft.com/office/officeart/2005/8/layout/hList1"/>
    <dgm:cxn modelId="{C48F2939-6A35-472D-935E-DA9AAD4EFB85}" srcId="{274D701C-3449-4F62-B65D-558E21BDBC9B}" destId="{39122D3C-FB9F-4255-9CB0-10A10EC2347F}" srcOrd="4" destOrd="0" parTransId="{80F34DA9-FFFA-4AAB-A1F6-46BE62A63C11}" sibTransId="{74D570A2-12C4-408E-9FEB-BAF56BB56030}"/>
    <dgm:cxn modelId="{0E879162-D3B6-4624-8D96-104F46DA85FD}" srcId="{274D701C-3449-4F62-B65D-558E21BDBC9B}" destId="{50C052C4-210C-4905-A6F5-7EF2AF4FF470}" srcOrd="2" destOrd="0" parTransId="{F3831E46-04EB-4988-98DE-78FB97B098E8}" sibTransId="{96795EA8-37EB-4C67-8647-B9D91B67F724}"/>
    <dgm:cxn modelId="{43B2876A-5022-4653-82F9-0AD19082C01C}" srcId="{274D701C-3449-4F62-B65D-558E21BDBC9B}" destId="{03678779-3850-49B1-9D08-87ECC870F2C4}" srcOrd="7" destOrd="0" parTransId="{E3E364EA-FBB0-447A-B175-604E6236A816}" sibTransId="{21F8CB5F-C040-4A16-9B22-F38670CFE079}"/>
    <dgm:cxn modelId="{1690A06D-9C1C-44ED-97C9-6E1CF2BCA81A}" type="presOf" srcId="{EFB0C53C-C3CE-4B5B-A0EC-C9E1E4B22DD5}" destId="{09AEB266-D7EF-4E6D-9790-D2A4844AD35A}" srcOrd="0" destOrd="5" presId="urn:microsoft.com/office/officeart/2005/8/layout/hList1"/>
    <dgm:cxn modelId="{F0E40874-7496-4630-907F-01625BF56B96}" type="presOf" srcId="{9106D05E-5BFB-4A88-A004-D16C6E0490A4}" destId="{09AEB266-D7EF-4E6D-9790-D2A4844AD35A}" srcOrd="0" destOrd="3" presId="urn:microsoft.com/office/officeart/2005/8/layout/hList1"/>
    <dgm:cxn modelId="{8EF42684-96AA-4DA6-92EF-CA63B40DF071}" type="presOf" srcId="{50C052C4-210C-4905-A6F5-7EF2AF4FF470}" destId="{09AEB266-D7EF-4E6D-9790-D2A4844AD35A}" srcOrd="0" destOrd="2" presId="urn:microsoft.com/office/officeart/2005/8/layout/hList1"/>
    <dgm:cxn modelId="{BCA13A90-BB95-4695-B07C-A21ACE9230AF}" type="presOf" srcId="{0557D78C-9206-4D14-BD62-79F121D2FAF2}" destId="{F95C03AB-BB5F-4B2B-BBF9-590E99493466}" srcOrd="0" destOrd="0" presId="urn:microsoft.com/office/officeart/2005/8/layout/hList1"/>
    <dgm:cxn modelId="{6EAD9191-F2EF-472B-B81A-0BEA47478089}" srcId="{274D701C-3449-4F62-B65D-558E21BDBC9B}" destId="{65307D14-B146-4113-B224-DFB764EEA640}" srcOrd="6" destOrd="0" parTransId="{2976B4D1-A237-4C2D-9554-1EEAF0EAEF75}" sibTransId="{93E9F0EA-6078-40AF-A4E8-5D9684ACFC06}"/>
    <dgm:cxn modelId="{1E49BD9F-B0F3-4849-A45D-83999930A3EA}" srcId="{274D701C-3449-4F62-B65D-558E21BDBC9B}" destId="{EFB0C53C-C3CE-4B5B-A0EC-C9E1E4B22DD5}" srcOrd="5" destOrd="0" parTransId="{DCC25AC9-672D-415B-8E80-D6BFF7CE0FCB}" sibTransId="{C715C8C9-59A6-4ECD-9F15-8486A6BB65F4}"/>
    <dgm:cxn modelId="{20DE55AF-B576-4658-A8D5-9524A2A6B527}" srcId="{274D701C-3449-4F62-B65D-558E21BDBC9B}" destId="{EB050BB6-9156-4855-9FE1-DF00074AB39A}" srcOrd="1" destOrd="0" parTransId="{AA262D64-AFDE-47C0-8F0F-EB63A747DE95}" sibTransId="{8D6683A2-A5B3-4C18-B12C-6FFF029412CE}"/>
    <dgm:cxn modelId="{A035DBB6-C221-4A81-9CCD-AE7B9B09B584}" type="presOf" srcId="{03678779-3850-49B1-9D08-87ECC870F2C4}" destId="{09AEB266-D7EF-4E6D-9790-D2A4844AD35A}" srcOrd="0" destOrd="7" presId="urn:microsoft.com/office/officeart/2005/8/layout/hList1"/>
    <dgm:cxn modelId="{CE5B16FC-AD20-4A97-9580-9B34FEB42421}" type="presOf" srcId="{39122D3C-FB9F-4255-9CB0-10A10EC2347F}" destId="{09AEB266-D7EF-4E6D-9790-D2A4844AD35A}" srcOrd="0" destOrd="4" presId="urn:microsoft.com/office/officeart/2005/8/layout/hList1"/>
    <dgm:cxn modelId="{9B092438-A0C5-4DCD-B1C9-CFFA0E970FDD}" type="presParOf" srcId="{F95C03AB-BB5F-4B2B-BBF9-590E99493466}" destId="{D6F224E2-7974-46A9-9DE6-7E5F80D45E5E}" srcOrd="0" destOrd="0" presId="urn:microsoft.com/office/officeart/2005/8/layout/hList1"/>
    <dgm:cxn modelId="{D32914B0-2ED6-43AD-83E0-4A64FD40CDD1}" type="presParOf" srcId="{D6F224E2-7974-46A9-9DE6-7E5F80D45E5E}" destId="{38C66CF4-865D-48C1-966F-9DF8052176F6}" srcOrd="0" destOrd="0" presId="urn:microsoft.com/office/officeart/2005/8/layout/hList1"/>
    <dgm:cxn modelId="{995F6150-686A-4C2A-8E96-A613B571770B}" type="presParOf" srcId="{D6F224E2-7974-46A9-9DE6-7E5F80D45E5E}" destId="{09AEB266-D7EF-4E6D-9790-D2A4844AD35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5D6B05-1AA5-4B04-B67C-8FF1F06E70DB}" type="doc">
      <dgm:prSet loTypeId="urn:microsoft.com/office/officeart/2005/8/layout/h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l-BE"/>
        </a:p>
      </dgm:t>
    </dgm:pt>
    <dgm:pt modelId="{18718F49-9453-47EB-89FC-8E377E215AC2}">
      <dgm:prSet phldrT="[Tekst]"/>
      <dgm:spPr>
        <a:xfrm>
          <a:off x="578123" y="534689"/>
          <a:ext cx="1895304" cy="753700"/>
        </a:xfrm>
        <a:prstGeom prst="roundRect">
          <a:avLst>
            <a:gd name="adj" fmla="val 10000"/>
          </a:avLst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dirty="0">
              <a:solidFill>
                <a:srgbClr val="FFFFFF"/>
              </a:solidFill>
              <a:latin typeface="Montserrat"/>
              <a:ea typeface="+mn-ea"/>
              <a:cs typeface="+mn-cs"/>
            </a:rPr>
            <a:t>1 studiepunt</a:t>
          </a:r>
        </a:p>
      </dgm:t>
    </dgm:pt>
    <dgm:pt modelId="{58BE07A0-39FC-4323-8886-4C42A98FB015}" type="parTrans" cxnId="{DBBBBFFC-B1A1-46F6-A48E-5AB1E8A7BE2E}">
      <dgm:prSet/>
      <dgm:spPr/>
      <dgm:t>
        <a:bodyPr/>
        <a:lstStyle/>
        <a:p>
          <a:endParaRPr lang="nl-BE"/>
        </a:p>
      </dgm:t>
    </dgm:pt>
    <dgm:pt modelId="{EB29E946-E219-4766-8854-B1E030936FF2}" type="sibTrans" cxnId="{DBBBBFFC-B1A1-46F6-A48E-5AB1E8A7BE2E}">
      <dgm:prSet/>
      <dgm:spPr>
        <a:xfrm rot="18808635">
          <a:off x="4057263" y="382806"/>
          <a:ext cx="3356383" cy="3356383"/>
        </a:xfrm>
        <a:prstGeom prst="leftCircularArrow">
          <a:avLst>
            <a:gd name="adj1" fmla="val 2640"/>
            <a:gd name="adj2" fmla="val 320994"/>
            <a:gd name="adj3" fmla="val 4486040"/>
            <a:gd name="adj4" fmla="val 11414025"/>
            <a:gd name="adj5" fmla="val 308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l-BE"/>
        </a:p>
      </dgm:t>
    </dgm:pt>
    <dgm:pt modelId="{7010842C-418D-4466-AD37-8CE3ACF4D2A2}">
      <dgm:prSet phldrT="[Tekst]"/>
      <dgm:spPr>
        <a:xfrm>
          <a:off x="243403" y="943292"/>
          <a:ext cx="2132218" cy="175863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= 25 à 30 uur studiebelasting in totaal </a:t>
          </a:r>
        </a:p>
      </dgm:t>
    </dgm:pt>
    <dgm:pt modelId="{3CBD97F4-C3BF-41A4-8EE5-DE5B100D7239}" type="parTrans" cxnId="{B7D05F59-CCF5-4D3A-9178-45E475EA4DC2}">
      <dgm:prSet/>
      <dgm:spPr/>
      <dgm:t>
        <a:bodyPr/>
        <a:lstStyle/>
        <a:p>
          <a:endParaRPr lang="nl-BE"/>
        </a:p>
      </dgm:t>
    </dgm:pt>
    <dgm:pt modelId="{F2A3B0A7-5B9A-49CB-A499-272CC6263CC5}" type="sibTrans" cxnId="{B7D05F59-CCF5-4D3A-9178-45E475EA4DC2}">
      <dgm:prSet/>
      <dgm:spPr/>
      <dgm:t>
        <a:bodyPr/>
        <a:lstStyle/>
        <a:p>
          <a:endParaRPr lang="nl-BE"/>
        </a:p>
      </dgm:t>
    </dgm:pt>
    <dgm:pt modelId="{5405E206-FA2E-4168-B476-EC0F64E31E4F}">
      <dgm:prSet phldrT="[Tekst]"/>
      <dgm:spPr>
        <a:xfrm>
          <a:off x="3502082" y="2234160"/>
          <a:ext cx="1895304" cy="753700"/>
        </a:xfrm>
        <a:prstGeom prst="roundRect">
          <a:avLst>
            <a:gd name="adj" fmla="val 10000"/>
          </a:avLst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dirty="0">
              <a:solidFill>
                <a:srgbClr val="FFFFFF"/>
              </a:solidFill>
              <a:latin typeface="Montserrat"/>
              <a:ea typeface="+mn-ea"/>
              <a:cs typeface="+mn-cs"/>
            </a:rPr>
            <a:t>Een opleidingsonderdeel (vak)</a:t>
          </a:r>
        </a:p>
      </dgm:t>
    </dgm:pt>
    <dgm:pt modelId="{67D706B3-9E1A-4D26-A5C5-9A71C1957A93}" type="parTrans" cxnId="{3A0DE3F9-CA49-4D6E-BB22-91D9247D7627}">
      <dgm:prSet/>
      <dgm:spPr/>
      <dgm:t>
        <a:bodyPr/>
        <a:lstStyle/>
        <a:p>
          <a:endParaRPr lang="nl-BE"/>
        </a:p>
      </dgm:t>
    </dgm:pt>
    <dgm:pt modelId="{C5E866D2-52AA-4129-A0ED-8D1C84273D6A}" type="sibTrans" cxnId="{3A0DE3F9-CA49-4D6E-BB22-91D9247D7627}">
      <dgm:prSet/>
      <dgm:spPr>
        <a:xfrm rot="2302024">
          <a:off x="1417558" y="31532"/>
          <a:ext cx="4026129" cy="2915738"/>
        </a:xfrm>
        <a:prstGeom prst="circularArrow">
          <a:avLst>
            <a:gd name="adj1" fmla="val 2605"/>
            <a:gd name="adj2" fmla="val 316415"/>
            <a:gd name="adj3" fmla="val 17263532"/>
            <a:gd name="adj4" fmla="val 10330969"/>
            <a:gd name="adj5" fmla="val 3039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l-BE"/>
        </a:p>
      </dgm:t>
    </dgm:pt>
    <dgm:pt modelId="{B3DEAB54-9AAD-4DB2-A4D2-DDA64A92D8CF}">
      <dgm:prSet phldrT="[Tekst]"/>
      <dgm:spPr>
        <a:xfrm>
          <a:off x="3034908" y="915207"/>
          <a:ext cx="2132218" cy="175863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= minstens 3 studiepunten</a:t>
          </a:r>
        </a:p>
      </dgm:t>
    </dgm:pt>
    <dgm:pt modelId="{AF20DF8C-5CB5-4171-B503-668469B5A172}" type="parTrans" cxnId="{EAA0606E-C463-4CFA-9158-B4A1544AE84E}">
      <dgm:prSet/>
      <dgm:spPr/>
      <dgm:t>
        <a:bodyPr/>
        <a:lstStyle/>
        <a:p>
          <a:endParaRPr lang="nl-BE"/>
        </a:p>
      </dgm:t>
    </dgm:pt>
    <dgm:pt modelId="{B82090B9-B007-41F0-A518-11871F9A4646}" type="sibTrans" cxnId="{EAA0606E-C463-4CFA-9158-B4A1544AE84E}">
      <dgm:prSet/>
      <dgm:spPr/>
      <dgm:t>
        <a:bodyPr/>
        <a:lstStyle/>
        <a:p>
          <a:endParaRPr lang="nl-BE"/>
        </a:p>
      </dgm:t>
    </dgm:pt>
    <dgm:pt modelId="{33C3F385-439F-4824-AAC3-CF40D9003887}">
      <dgm:prSet phldrT="[Tekst]"/>
      <dgm:spPr>
        <a:xfrm>
          <a:off x="6246612" y="554639"/>
          <a:ext cx="1895304" cy="753700"/>
        </a:xfrm>
        <a:prstGeom prst="roundRect">
          <a:avLst>
            <a:gd name="adj" fmla="val 10000"/>
          </a:avLst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dirty="0">
              <a:solidFill>
                <a:srgbClr val="FFFFFF"/>
              </a:solidFill>
              <a:latin typeface="Montserrat"/>
              <a:ea typeface="+mn-ea"/>
              <a:cs typeface="+mn-cs"/>
            </a:rPr>
            <a:t>Een voltijds academiejaar</a:t>
          </a:r>
        </a:p>
      </dgm:t>
    </dgm:pt>
    <dgm:pt modelId="{4C8DD233-45E6-463C-8D01-F05F770DA5E9}" type="parTrans" cxnId="{873DC942-9A6A-4197-855B-C6B24AE67AD1}">
      <dgm:prSet/>
      <dgm:spPr/>
      <dgm:t>
        <a:bodyPr/>
        <a:lstStyle/>
        <a:p>
          <a:endParaRPr lang="nl-BE"/>
        </a:p>
      </dgm:t>
    </dgm:pt>
    <dgm:pt modelId="{3CE01F77-1DA4-444A-B187-DACE305C2CC6}" type="sibTrans" cxnId="{873DC942-9A6A-4197-855B-C6B24AE67AD1}">
      <dgm:prSet/>
      <dgm:spPr/>
      <dgm:t>
        <a:bodyPr/>
        <a:lstStyle/>
        <a:p>
          <a:endParaRPr lang="nl-BE"/>
        </a:p>
      </dgm:t>
    </dgm:pt>
    <dgm:pt modelId="{71F3641D-974B-4E63-81FF-FAA96EB8F84E}">
      <dgm:prSet phldrT="[Tekst]"/>
      <dgm:spPr>
        <a:xfrm>
          <a:off x="5825987" y="915207"/>
          <a:ext cx="2132218" cy="175863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= 60 studiepunten, dus ongeveer 38 à 44 uur studiebelasting per week</a:t>
          </a:r>
        </a:p>
      </dgm:t>
    </dgm:pt>
    <dgm:pt modelId="{683D8663-A9DF-4D18-9D1A-2EDBC4CC6996}" type="parTrans" cxnId="{D2A15137-E122-48AA-8F8B-D7AF1AA9B13F}">
      <dgm:prSet/>
      <dgm:spPr/>
      <dgm:t>
        <a:bodyPr/>
        <a:lstStyle/>
        <a:p>
          <a:endParaRPr lang="nl-BE"/>
        </a:p>
      </dgm:t>
    </dgm:pt>
    <dgm:pt modelId="{71622D93-3A6D-49E5-8C9B-C6A8267A8CE8}" type="sibTrans" cxnId="{D2A15137-E122-48AA-8F8B-D7AF1AA9B13F}">
      <dgm:prSet/>
      <dgm:spPr/>
      <dgm:t>
        <a:bodyPr/>
        <a:lstStyle/>
        <a:p>
          <a:endParaRPr lang="nl-BE"/>
        </a:p>
      </dgm:t>
    </dgm:pt>
    <dgm:pt modelId="{240B51A4-6D9E-4029-8297-C5349637F6D8}">
      <dgm:prSet phldrT="[Tekst]"/>
      <dgm:spPr>
        <a:xfrm>
          <a:off x="5825987" y="915207"/>
          <a:ext cx="2132218" cy="175863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=&gt; Studeren = een voltijdse job</a:t>
          </a:r>
        </a:p>
      </dgm:t>
    </dgm:pt>
    <dgm:pt modelId="{49382A43-748F-4B7C-BF80-4EA8EE78476E}" type="parTrans" cxnId="{17EBFA01-72CD-4B69-A876-3FCF9BEDA27C}">
      <dgm:prSet/>
      <dgm:spPr/>
      <dgm:t>
        <a:bodyPr/>
        <a:lstStyle/>
        <a:p>
          <a:endParaRPr lang="nl-BE"/>
        </a:p>
      </dgm:t>
    </dgm:pt>
    <dgm:pt modelId="{0A57DB12-A706-41E6-A8C3-56B1002FD3AC}" type="sibTrans" cxnId="{17EBFA01-72CD-4B69-A876-3FCF9BEDA27C}">
      <dgm:prSet/>
      <dgm:spPr/>
      <dgm:t>
        <a:bodyPr/>
        <a:lstStyle/>
        <a:p>
          <a:endParaRPr lang="nl-BE"/>
        </a:p>
      </dgm:t>
    </dgm:pt>
    <dgm:pt modelId="{D6B9BB2C-CA9F-4746-B233-2E00AA7C22B4}">
      <dgm:prSet phldrT="[Tekst]"/>
      <dgm:spPr>
        <a:xfrm>
          <a:off x="243403" y="943292"/>
          <a:ext cx="2132218" cy="175863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nl-B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Montserrat"/>
            <a:ea typeface="+mn-ea"/>
            <a:cs typeface="+mn-cs"/>
          </a:endParaRPr>
        </a:p>
      </dgm:t>
    </dgm:pt>
    <dgm:pt modelId="{6950B469-3343-47F3-B015-34F9E9D82315}" type="parTrans" cxnId="{14DDE79A-F70E-4C19-9DF3-D491CF36D619}">
      <dgm:prSet/>
      <dgm:spPr/>
      <dgm:t>
        <a:bodyPr/>
        <a:lstStyle/>
        <a:p>
          <a:endParaRPr lang="nl-BE"/>
        </a:p>
      </dgm:t>
    </dgm:pt>
    <dgm:pt modelId="{044BD0BB-BAD8-4015-8FB7-8A2E4CE693B9}" type="sibTrans" cxnId="{14DDE79A-F70E-4C19-9DF3-D491CF36D619}">
      <dgm:prSet/>
      <dgm:spPr/>
      <dgm:t>
        <a:bodyPr/>
        <a:lstStyle/>
        <a:p>
          <a:endParaRPr lang="nl-BE"/>
        </a:p>
      </dgm:t>
    </dgm:pt>
    <dgm:pt modelId="{41BC0349-AFE2-4CE2-94EF-8A96FCAE5C02}">
      <dgm:prSet phldrT="[Tekst]"/>
      <dgm:spPr>
        <a:xfrm>
          <a:off x="243403" y="943292"/>
          <a:ext cx="2132218" cy="175863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nl-B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Montserrat"/>
            <a:ea typeface="+mn-ea"/>
            <a:cs typeface="+mn-cs"/>
          </a:endParaRPr>
        </a:p>
      </dgm:t>
    </dgm:pt>
    <dgm:pt modelId="{551CE0E8-F5FA-42AE-AEFE-C4E83578ADFF}" type="parTrans" cxnId="{6C9F6C2B-BB09-4268-A8AC-2B0BE07335E0}">
      <dgm:prSet/>
      <dgm:spPr/>
      <dgm:t>
        <a:bodyPr/>
        <a:lstStyle/>
        <a:p>
          <a:endParaRPr lang="nl-BE"/>
        </a:p>
      </dgm:t>
    </dgm:pt>
    <dgm:pt modelId="{B1879DCE-09A9-4F2A-BD20-25A08FE247E3}" type="sibTrans" cxnId="{6C9F6C2B-BB09-4268-A8AC-2B0BE07335E0}">
      <dgm:prSet/>
      <dgm:spPr/>
      <dgm:t>
        <a:bodyPr/>
        <a:lstStyle/>
        <a:p>
          <a:endParaRPr lang="nl-BE"/>
        </a:p>
      </dgm:t>
    </dgm:pt>
    <dgm:pt modelId="{CE30890A-B69E-403F-A79D-18D919F15F73}">
      <dgm:prSet phldrT="[Tekst]"/>
      <dgm:spPr>
        <a:xfrm>
          <a:off x="5825987" y="915207"/>
          <a:ext cx="2132218" cy="175863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nl-B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Montserrat"/>
            <a:ea typeface="+mn-ea"/>
            <a:cs typeface="+mn-cs"/>
          </a:endParaRPr>
        </a:p>
      </dgm:t>
    </dgm:pt>
    <dgm:pt modelId="{4A472A3A-3EC3-463F-9F44-685E60643AB0}" type="parTrans" cxnId="{5A3F6496-98FD-4271-A1CA-F269D4A0B749}">
      <dgm:prSet/>
      <dgm:spPr/>
      <dgm:t>
        <a:bodyPr/>
        <a:lstStyle/>
        <a:p>
          <a:endParaRPr lang="nl-BE"/>
        </a:p>
      </dgm:t>
    </dgm:pt>
    <dgm:pt modelId="{40E9A8D9-C05A-46ED-A452-C341CE51CF2F}" type="sibTrans" cxnId="{5A3F6496-98FD-4271-A1CA-F269D4A0B749}">
      <dgm:prSet/>
      <dgm:spPr/>
      <dgm:t>
        <a:bodyPr/>
        <a:lstStyle/>
        <a:p>
          <a:endParaRPr lang="nl-BE"/>
        </a:p>
      </dgm:t>
    </dgm:pt>
    <dgm:pt modelId="{6D3F698F-2AA2-46A6-B058-9857E5821AC0}">
      <dgm:prSet phldrT="[Tekst]"/>
      <dgm:spPr>
        <a:xfrm>
          <a:off x="5825987" y="915207"/>
          <a:ext cx="2132218" cy="175863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nl-B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Montserrat"/>
            <a:ea typeface="+mn-ea"/>
            <a:cs typeface="+mn-cs"/>
          </a:endParaRPr>
        </a:p>
      </dgm:t>
    </dgm:pt>
    <dgm:pt modelId="{289283D2-192E-423F-9265-00B57E99A11D}" type="parTrans" cxnId="{26399554-90BF-48FE-B61B-14361943B63F}">
      <dgm:prSet/>
      <dgm:spPr/>
      <dgm:t>
        <a:bodyPr/>
        <a:lstStyle/>
        <a:p>
          <a:endParaRPr lang="nl-BE"/>
        </a:p>
      </dgm:t>
    </dgm:pt>
    <dgm:pt modelId="{417541CB-64AC-4E6A-AB33-19A96F278D31}" type="sibTrans" cxnId="{26399554-90BF-48FE-B61B-14361943B63F}">
      <dgm:prSet/>
      <dgm:spPr/>
      <dgm:t>
        <a:bodyPr/>
        <a:lstStyle/>
        <a:p>
          <a:endParaRPr lang="nl-BE"/>
        </a:p>
      </dgm:t>
    </dgm:pt>
    <dgm:pt modelId="{BA9E5632-E9A2-41FA-8C30-E5D53AFF2A68}" type="pres">
      <dgm:prSet presAssocID="{385D6B05-1AA5-4B04-B67C-8FF1F06E70DB}" presName="Name0" presStyleCnt="0">
        <dgm:presLayoutVars>
          <dgm:dir/>
          <dgm:animLvl val="lvl"/>
          <dgm:resizeHandles val="exact"/>
        </dgm:presLayoutVars>
      </dgm:prSet>
      <dgm:spPr/>
    </dgm:pt>
    <dgm:pt modelId="{E675839F-11CA-4E4D-A4D4-B6FC5B7DB7CC}" type="pres">
      <dgm:prSet presAssocID="{385D6B05-1AA5-4B04-B67C-8FF1F06E70DB}" presName="tSp" presStyleCnt="0"/>
      <dgm:spPr/>
    </dgm:pt>
    <dgm:pt modelId="{7E30A04B-2424-4CC9-9647-3962E6DF5F91}" type="pres">
      <dgm:prSet presAssocID="{385D6B05-1AA5-4B04-B67C-8FF1F06E70DB}" presName="bSp" presStyleCnt="0"/>
      <dgm:spPr/>
    </dgm:pt>
    <dgm:pt modelId="{2B0031D2-723E-46EE-BF17-F284F6653B88}" type="pres">
      <dgm:prSet presAssocID="{385D6B05-1AA5-4B04-B67C-8FF1F06E70DB}" presName="process" presStyleCnt="0"/>
      <dgm:spPr/>
    </dgm:pt>
    <dgm:pt modelId="{CC1283A9-A395-4269-B965-E52210DBE9F8}" type="pres">
      <dgm:prSet presAssocID="{18718F49-9453-47EB-89FC-8E377E215AC2}" presName="composite1" presStyleCnt="0"/>
      <dgm:spPr/>
    </dgm:pt>
    <dgm:pt modelId="{9903A93B-9DD6-49BB-90D5-9D0631BA3FB1}" type="pres">
      <dgm:prSet presAssocID="{18718F49-9453-47EB-89FC-8E377E215AC2}" presName="dummyNode1" presStyleLbl="node1" presStyleIdx="0" presStyleCnt="3"/>
      <dgm:spPr/>
    </dgm:pt>
    <dgm:pt modelId="{A06D2708-1485-4E50-80C7-B26C9A954BEC}" type="pres">
      <dgm:prSet presAssocID="{18718F49-9453-47EB-89FC-8E377E215AC2}" presName="childNode1" presStyleLbl="bgAcc1" presStyleIdx="0" presStyleCnt="3" custLinFactNeighborX="-20" custLinFactNeighborY="1597">
        <dgm:presLayoutVars>
          <dgm:bulletEnabled val="1"/>
        </dgm:presLayoutVars>
      </dgm:prSet>
      <dgm:spPr/>
    </dgm:pt>
    <dgm:pt modelId="{A803AF72-93C4-4438-98C4-AA6A485367EA}" type="pres">
      <dgm:prSet presAssocID="{18718F49-9453-47EB-89FC-8E377E215AC2}" presName="childNode1tx" presStyleLbl="bgAcc1" presStyleIdx="0" presStyleCnt="3">
        <dgm:presLayoutVars>
          <dgm:bulletEnabled val="1"/>
        </dgm:presLayoutVars>
      </dgm:prSet>
      <dgm:spPr/>
    </dgm:pt>
    <dgm:pt modelId="{94FC4A1E-1487-4A07-B50D-EBCD11168386}" type="pres">
      <dgm:prSet presAssocID="{18718F49-9453-47EB-89FC-8E377E215AC2}" presName="parentNode1" presStyleLbl="node1" presStyleIdx="0" presStyleCnt="3" custLinFactY="-100000" custLinFactNeighborX="-7362" custLinFactNeighborY="-133820">
        <dgm:presLayoutVars>
          <dgm:chMax val="1"/>
          <dgm:bulletEnabled val="1"/>
        </dgm:presLayoutVars>
      </dgm:prSet>
      <dgm:spPr/>
    </dgm:pt>
    <dgm:pt modelId="{1B445D23-EA13-404C-91DE-23D6B7DE1374}" type="pres">
      <dgm:prSet presAssocID="{18718F49-9453-47EB-89FC-8E377E215AC2}" presName="connSite1" presStyleCnt="0"/>
      <dgm:spPr/>
    </dgm:pt>
    <dgm:pt modelId="{1B2EED59-FA6C-4049-B8B1-B20BE19B9525}" type="pres">
      <dgm:prSet presAssocID="{EB29E946-E219-4766-8854-B1E030936FF2}" presName="Name9" presStyleLbl="sibTrans2D1" presStyleIdx="0" presStyleCnt="2" custAng="18808635" custLinFactNeighborX="79033" custLinFactNeighborY="14644"/>
      <dgm:spPr/>
    </dgm:pt>
    <dgm:pt modelId="{C3BF3E8C-FF1D-4882-8D88-A40A7BBA33F4}" type="pres">
      <dgm:prSet presAssocID="{5405E206-FA2E-4168-B476-EC0F64E31E4F}" presName="composite2" presStyleCnt="0"/>
      <dgm:spPr/>
    </dgm:pt>
    <dgm:pt modelId="{479EFF47-072C-4A23-8D76-C5B987EEFAAD}" type="pres">
      <dgm:prSet presAssocID="{5405E206-FA2E-4168-B476-EC0F64E31E4F}" presName="dummyNode2" presStyleLbl="node1" presStyleIdx="0" presStyleCnt="3"/>
      <dgm:spPr/>
    </dgm:pt>
    <dgm:pt modelId="{90D6EFE8-79F1-4E4B-BFE5-8FD6D52D9085}" type="pres">
      <dgm:prSet presAssocID="{5405E206-FA2E-4168-B476-EC0F64E31E4F}" presName="childNode2" presStyleLbl="bgAcc1" presStyleIdx="1" presStyleCnt="3">
        <dgm:presLayoutVars>
          <dgm:bulletEnabled val="1"/>
        </dgm:presLayoutVars>
      </dgm:prSet>
      <dgm:spPr/>
    </dgm:pt>
    <dgm:pt modelId="{772D9723-D7A7-4956-A031-E314C6DFF4DB}" type="pres">
      <dgm:prSet presAssocID="{5405E206-FA2E-4168-B476-EC0F64E31E4F}" presName="childNode2tx" presStyleLbl="bgAcc1" presStyleIdx="1" presStyleCnt="3">
        <dgm:presLayoutVars>
          <dgm:bulletEnabled val="1"/>
        </dgm:presLayoutVars>
      </dgm:prSet>
      <dgm:spPr/>
    </dgm:pt>
    <dgm:pt modelId="{B85EB1F8-4FBE-45EA-8961-8FE1BA4F5C2C}" type="pres">
      <dgm:prSet presAssocID="{5405E206-FA2E-4168-B476-EC0F64E31E4F}" presName="parentNode2" presStyleLbl="node1" presStyleIdx="1" presStyleCnt="3" custLinFactY="100000" custLinFactNeighborX="-351" custLinFactNeighborY="124997">
        <dgm:presLayoutVars>
          <dgm:chMax val="0"/>
          <dgm:bulletEnabled val="1"/>
        </dgm:presLayoutVars>
      </dgm:prSet>
      <dgm:spPr/>
    </dgm:pt>
    <dgm:pt modelId="{5AEE2941-94D0-47BD-B310-F4A86EB20552}" type="pres">
      <dgm:prSet presAssocID="{5405E206-FA2E-4168-B476-EC0F64E31E4F}" presName="connSite2" presStyleCnt="0"/>
      <dgm:spPr/>
    </dgm:pt>
    <dgm:pt modelId="{67D41E4C-37D2-4B60-BD74-DF4F5EE20612}" type="pres">
      <dgm:prSet presAssocID="{C5E866D2-52AA-4129-A0ED-8D1C84273D6A}" presName="Name18" presStyleLbl="sibTrans2D1" presStyleIdx="1" presStyleCnt="2" custAng="2302024" custScaleX="118341" custScaleY="85703" custLinFactNeighborX="-76695" custLinFactNeighborY="-15474"/>
      <dgm:spPr/>
    </dgm:pt>
    <dgm:pt modelId="{319C32A6-B616-4891-9D61-30018A5B9F96}" type="pres">
      <dgm:prSet presAssocID="{33C3F385-439F-4824-AAC3-CF40D9003887}" presName="composite1" presStyleCnt="0"/>
      <dgm:spPr/>
    </dgm:pt>
    <dgm:pt modelId="{75F5DB6D-A10E-4544-ABC1-FB23B77F4C0C}" type="pres">
      <dgm:prSet presAssocID="{33C3F385-439F-4824-AAC3-CF40D9003887}" presName="dummyNode1" presStyleLbl="node1" presStyleIdx="1" presStyleCnt="3"/>
      <dgm:spPr/>
    </dgm:pt>
    <dgm:pt modelId="{9ACB2682-1CB3-4984-8A13-246AB2E9325B}" type="pres">
      <dgm:prSet presAssocID="{33C3F385-439F-4824-AAC3-CF40D9003887}" presName="childNode1" presStyleLbl="bgAcc1" presStyleIdx="2" presStyleCnt="3">
        <dgm:presLayoutVars>
          <dgm:bulletEnabled val="1"/>
        </dgm:presLayoutVars>
      </dgm:prSet>
      <dgm:spPr/>
    </dgm:pt>
    <dgm:pt modelId="{65B771CD-D3A8-4029-8306-7851520CC847}" type="pres">
      <dgm:prSet presAssocID="{33C3F385-439F-4824-AAC3-CF40D9003887}" presName="childNode1tx" presStyleLbl="bgAcc1" presStyleIdx="2" presStyleCnt="3">
        <dgm:presLayoutVars>
          <dgm:bulletEnabled val="1"/>
        </dgm:presLayoutVars>
      </dgm:prSet>
      <dgm:spPr/>
    </dgm:pt>
    <dgm:pt modelId="{48684C42-476A-4F65-B1DF-CAFBC254907B}" type="pres">
      <dgm:prSet presAssocID="{33C3F385-439F-4824-AAC3-CF40D9003887}" presName="parentNode1" presStyleLbl="node1" presStyleIdx="2" presStyleCnt="3" custLinFactY="-100000" custLinFactNeighborX="-2807" custLinFactNeighborY="-131173">
        <dgm:presLayoutVars>
          <dgm:chMax val="1"/>
          <dgm:bulletEnabled val="1"/>
        </dgm:presLayoutVars>
      </dgm:prSet>
      <dgm:spPr/>
    </dgm:pt>
    <dgm:pt modelId="{D0C10406-07AD-421D-AC20-D8DC42220E45}" type="pres">
      <dgm:prSet presAssocID="{33C3F385-439F-4824-AAC3-CF40D9003887}" presName="connSite1" presStyleCnt="0"/>
      <dgm:spPr/>
    </dgm:pt>
  </dgm:ptLst>
  <dgm:cxnLst>
    <dgm:cxn modelId="{17EBFA01-72CD-4B69-A876-3FCF9BEDA27C}" srcId="{33C3F385-439F-4824-AAC3-CF40D9003887}" destId="{240B51A4-6D9E-4029-8297-C5349637F6D8}" srcOrd="3" destOrd="0" parTransId="{49382A43-748F-4B7C-BF80-4EA8EE78476E}" sibTransId="{0A57DB12-A706-41E6-A8C3-56B1002FD3AC}"/>
    <dgm:cxn modelId="{22983A02-A4A1-4D8B-A16F-DC7BFE8D706C}" type="presOf" srcId="{C5E866D2-52AA-4129-A0ED-8D1C84273D6A}" destId="{67D41E4C-37D2-4B60-BD74-DF4F5EE20612}" srcOrd="0" destOrd="0" presId="urn:microsoft.com/office/officeart/2005/8/layout/hProcess4"/>
    <dgm:cxn modelId="{463F6C03-5877-431C-94E5-8AE725F2A4A7}" type="presOf" srcId="{6D3F698F-2AA2-46A6-B058-9857E5821AC0}" destId="{65B771CD-D3A8-4029-8306-7851520CC847}" srcOrd="1" destOrd="1" presId="urn:microsoft.com/office/officeart/2005/8/layout/hProcess4"/>
    <dgm:cxn modelId="{91D73907-4188-4E46-BC0F-A594EA053B90}" type="presOf" srcId="{7010842C-418D-4466-AD37-8CE3ACF4D2A2}" destId="{A803AF72-93C4-4438-98C4-AA6A485367EA}" srcOrd="1" destOrd="2" presId="urn:microsoft.com/office/officeart/2005/8/layout/hProcess4"/>
    <dgm:cxn modelId="{D5C7D316-9182-4723-8440-A6A011291088}" type="presOf" srcId="{D6B9BB2C-CA9F-4746-B233-2E00AA7C22B4}" destId="{A803AF72-93C4-4438-98C4-AA6A485367EA}" srcOrd="1" destOrd="0" presId="urn:microsoft.com/office/officeart/2005/8/layout/hProcess4"/>
    <dgm:cxn modelId="{DF897418-DCD2-4877-BC91-2CA0571BD935}" type="presOf" srcId="{240B51A4-6D9E-4029-8297-C5349637F6D8}" destId="{9ACB2682-1CB3-4984-8A13-246AB2E9325B}" srcOrd="0" destOrd="3" presId="urn:microsoft.com/office/officeart/2005/8/layout/hProcess4"/>
    <dgm:cxn modelId="{2AD0BB18-F9C7-4895-95BD-CACD79CD563D}" type="presOf" srcId="{41BC0349-AFE2-4CE2-94EF-8A96FCAE5C02}" destId="{A803AF72-93C4-4438-98C4-AA6A485367EA}" srcOrd="1" destOrd="1" presId="urn:microsoft.com/office/officeart/2005/8/layout/hProcess4"/>
    <dgm:cxn modelId="{6C9F6C2B-BB09-4268-A8AC-2B0BE07335E0}" srcId="{18718F49-9453-47EB-89FC-8E377E215AC2}" destId="{41BC0349-AFE2-4CE2-94EF-8A96FCAE5C02}" srcOrd="1" destOrd="0" parTransId="{551CE0E8-F5FA-42AE-AEFE-C4E83578ADFF}" sibTransId="{B1879DCE-09A9-4F2A-BD20-25A08FE247E3}"/>
    <dgm:cxn modelId="{6935EA36-2879-4B5C-AD80-9A6067759FA8}" type="presOf" srcId="{EB29E946-E219-4766-8854-B1E030936FF2}" destId="{1B2EED59-FA6C-4049-B8B1-B20BE19B9525}" srcOrd="0" destOrd="0" presId="urn:microsoft.com/office/officeart/2005/8/layout/hProcess4"/>
    <dgm:cxn modelId="{D2A15137-E122-48AA-8F8B-D7AF1AA9B13F}" srcId="{33C3F385-439F-4824-AAC3-CF40D9003887}" destId="{71F3641D-974B-4E63-81FF-FAA96EB8F84E}" srcOrd="2" destOrd="0" parTransId="{683D8663-A9DF-4D18-9D1A-2EDBC4CC6996}" sibTransId="{71622D93-3A6D-49E5-8C9B-C6A8267A8CE8}"/>
    <dgm:cxn modelId="{3F3B493A-9F13-4BF3-9B2F-B3C2B2449B75}" type="presOf" srcId="{CE30890A-B69E-403F-A79D-18D919F15F73}" destId="{65B771CD-D3A8-4029-8306-7851520CC847}" srcOrd="1" destOrd="0" presId="urn:microsoft.com/office/officeart/2005/8/layout/hProcess4"/>
    <dgm:cxn modelId="{45A9815F-E77C-410A-839F-A01A16CBB3B1}" type="presOf" srcId="{71F3641D-974B-4E63-81FF-FAA96EB8F84E}" destId="{9ACB2682-1CB3-4984-8A13-246AB2E9325B}" srcOrd="0" destOrd="2" presId="urn:microsoft.com/office/officeart/2005/8/layout/hProcess4"/>
    <dgm:cxn modelId="{873DC942-9A6A-4197-855B-C6B24AE67AD1}" srcId="{385D6B05-1AA5-4B04-B67C-8FF1F06E70DB}" destId="{33C3F385-439F-4824-AAC3-CF40D9003887}" srcOrd="2" destOrd="0" parTransId="{4C8DD233-45E6-463C-8D01-F05F770DA5E9}" sibTransId="{3CE01F77-1DA4-444A-B187-DACE305C2CC6}"/>
    <dgm:cxn modelId="{7D198E4D-BF96-410A-A7D5-CAB815C76D35}" type="presOf" srcId="{6D3F698F-2AA2-46A6-B058-9857E5821AC0}" destId="{9ACB2682-1CB3-4984-8A13-246AB2E9325B}" srcOrd="0" destOrd="1" presId="urn:microsoft.com/office/officeart/2005/8/layout/hProcess4"/>
    <dgm:cxn modelId="{EAA0606E-C463-4CFA-9158-B4A1544AE84E}" srcId="{5405E206-FA2E-4168-B476-EC0F64E31E4F}" destId="{B3DEAB54-9AAD-4DB2-A4D2-DDA64A92D8CF}" srcOrd="0" destOrd="0" parTransId="{AF20DF8C-5CB5-4171-B503-668469B5A172}" sibTransId="{B82090B9-B007-41F0-A518-11871F9A4646}"/>
    <dgm:cxn modelId="{0D37CD70-B03F-4FBD-AC89-1822F92ACFD7}" type="presOf" srcId="{41BC0349-AFE2-4CE2-94EF-8A96FCAE5C02}" destId="{A06D2708-1485-4E50-80C7-B26C9A954BEC}" srcOrd="0" destOrd="1" presId="urn:microsoft.com/office/officeart/2005/8/layout/hProcess4"/>
    <dgm:cxn modelId="{26399554-90BF-48FE-B61B-14361943B63F}" srcId="{33C3F385-439F-4824-AAC3-CF40D9003887}" destId="{6D3F698F-2AA2-46A6-B058-9857E5821AC0}" srcOrd="1" destOrd="0" parTransId="{289283D2-192E-423F-9265-00B57E99A11D}" sibTransId="{417541CB-64AC-4E6A-AB33-19A96F278D31}"/>
    <dgm:cxn modelId="{B7D05F59-CCF5-4D3A-9178-45E475EA4DC2}" srcId="{18718F49-9453-47EB-89FC-8E377E215AC2}" destId="{7010842C-418D-4466-AD37-8CE3ACF4D2A2}" srcOrd="2" destOrd="0" parTransId="{3CBD97F4-C3BF-41A4-8EE5-DE5B100D7239}" sibTransId="{F2A3B0A7-5B9A-49CB-A499-272CC6263CC5}"/>
    <dgm:cxn modelId="{BD66D659-E04C-488A-9CCA-DABC34DD32BD}" type="presOf" srcId="{5405E206-FA2E-4168-B476-EC0F64E31E4F}" destId="{B85EB1F8-4FBE-45EA-8961-8FE1BA4F5C2C}" srcOrd="0" destOrd="0" presId="urn:microsoft.com/office/officeart/2005/8/layout/hProcess4"/>
    <dgm:cxn modelId="{5725C97F-6447-43A5-B12C-9BD26AC5A8F2}" type="presOf" srcId="{D6B9BB2C-CA9F-4746-B233-2E00AA7C22B4}" destId="{A06D2708-1485-4E50-80C7-B26C9A954BEC}" srcOrd="0" destOrd="0" presId="urn:microsoft.com/office/officeart/2005/8/layout/hProcess4"/>
    <dgm:cxn modelId="{EC866D85-47C9-4A7E-B1FE-935BC1CC7E3B}" type="presOf" srcId="{385D6B05-1AA5-4B04-B67C-8FF1F06E70DB}" destId="{BA9E5632-E9A2-41FA-8C30-E5D53AFF2A68}" srcOrd="0" destOrd="0" presId="urn:microsoft.com/office/officeart/2005/8/layout/hProcess4"/>
    <dgm:cxn modelId="{5A3F6496-98FD-4271-A1CA-F269D4A0B749}" srcId="{33C3F385-439F-4824-AAC3-CF40D9003887}" destId="{CE30890A-B69E-403F-A79D-18D919F15F73}" srcOrd="0" destOrd="0" parTransId="{4A472A3A-3EC3-463F-9F44-685E60643AB0}" sibTransId="{40E9A8D9-C05A-46ED-A452-C341CE51CF2F}"/>
    <dgm:cxn modelId="{14DDE79A-F70E-4C19-9DF3-D491CF36D619}" srcId="{18718F49-9453-47EB-89FC-8E377E215AC2}" destId="{D6B9BB2C-CA9F-4746-B233-2E00AA7C22B4}" srcOrd="0" destOrd="0" parTransId="{6950B469-3343-47F3-B015-34F9E9D82315}" sibTransId="{044BD0BB-BAD8-4015-8FB7-8A2E4CE693B9}"/>
    <dgm:cxn modelId="{1DC5A7AE-FA8F-4482-989A-BADB149F51E1}" type="presOf" srcId="{B3DEAB54-9AAD-4DB2-A4D2-DDA64A92D8CF}" destId="{772D9723-D7A7-4956-A031-E314C6DFF4DB}" srcOrd="1" destOrd="0" presId="urn:microsoft.com/office/officeart/2005/8/layout/hProcess4"/>
    <dgm:cxn modelId="{1C4CA6B0-46E7-4FEA-A92B-B30DA25956DD}" type="presOf" srcId="{B3DEAB54-9AAD-4DB2-A4D2-DDA64A92D8CF}" destId="{90D6EFE8-79F1-4E4B-BFE5-8FD6D52D9085}" srcOrd="0" destOrd="0" presId="urn:microsoft.com/office/officeart/2005/8/layout/hProcess4"/>
    <dgm:cxn modelId="{2E4B8BB5-4B8C-4CB2-A0CE-D2D0802ABF18}" type="presOf" srcId="{18718F49-9453-47EB-89FC-8E377E215AC2}" destId="{94FC4A1E-1487-4A07-B50D-EBCD11168386}" srcOrd="0" destOrd="0" presId="urn:microsoft.com/office/officeart/2005/8/layout/hProcess4"/>
    <dgm:cxn modelId="{102768D1-1A12-4AEF-B38C-10D2FE0554C0}" type="presOf" srcId="{CE30890A-B69E-403F-A79D-18D919F15F73}" destId="{9ACB2682-1CB3-4984-8A13-246AB2E9325B}" srcOrd="0" destOrd="0" presId="urn:microsoft.com/office/officeart/2005/8/layout/hProcess4"/>
    <dgm:cxn modelId="{3A68ECD6-D2F4-4C78-A636-3980B16EF33C}" type="presOf" srcId="{7010842C-418D-4466-AD37-8CE3ACF4D2A2}" destId="{A06D2708-1485-4E50-80C7-B26C9A954BEC}" srcOrd="0" destOrd="2" presId="urn:microsoft.com/office/officeart/2005/8/layout/hProcess4"/>
    <dgm:cxn modelId="{0616FADF-A769-4E90-B69E-2026428B00A2}" type="presOf" srcId="{240B51A4-6D9E-4029-8297-C5349637F6D8}" destId="{65B771CD-D3A8-4029-8306-7851520CC847}" srcOrd="1" destOrd="3" presId="urn:microsoft.com/office/officeart/2005/8/layout/hProcess4"/>
    <dgm:cxn modelId="{771318E5-ECC4-4364-BEF4-CD89A0C21FFE}" type="presOf" srcId="{33C3F385-439F-4824-AAC3-CF40D9003887}" destId="{48684C42-476A-4F65-B1DF-CAFBC254907B}" srcOrd="0" destOrd="0" presId="urn:microsoft.com/office/officeart/2005/8/layout/hProcess4"/>
    <dgm:cxn modelId="{3A0DE3F9-CA49-4D6E-BB22-91D9247D7627}" srcId="{385D6B05-1AA5-4B04-B67C-8FF1F06E70DB}" destId="{5405E206-FA2E-4168-B476-EC0F64E31E4F}" srcOrd="1" destOrd="0" parTransId="{67D706B3-9E1A-4D26-A5C5-9A71C1957A93}" sibTransId="{C5E866D2-52AA-4129-A0ED-8D1C84273D6A}"/>
    <dgm:cxn modelId="{DBBBBFFC-B1A1-46F6-A48E-5AB1E8A7BE2E}" srcId="{385D6B05-1AA5-4B04-B67C-8FF1F06E70DB}" destId="{18718F49-9453-47EB-89FC-8E377E215AC2}" srcOrd="0" destOrd="0" parTransId="{58BE07A0-39FC-4323-8886-4C42A98FB015}" sibTransId="{EB29E946-E219-4766-8854-B1E030936FF2}"/>
    <dgm:cxn modelId="{560957FD-4FB0-49D9-BA98-AB7F569275FE}" type="presOf" srcId="{71F3641D-974B-4E63-81FF-FAA96EB8F84E}" destId="{65B771CD-D3A8-4029-8306-7851520CC847}" srcOrd="1" destOrd="2" presId="urn:microsoft.com/office/officeart/2005/8/layout/hProcess4"/>
    <dgm:cxn modelId="{74E0BFBA-1A1D-475B-AEC5-63ADECD99591}" type="presParOf" srcId="{BA9E5632-E9A2-41FA-8C30-E5D53AFF2A68}" destId="{E675839F-11CA-4E4D-A4D4-B6FC5B7DB7CC}" srcOrd="0" destOrd="0" presId="urn:microsoft.com/office/officeart/2005/8/layout/hProcess4"/>
    <dgm:cxn modelId="{77BEA49A-532D-4237-A82E-D43F059AC2EC}" type="presParOf" srcId="{BA9E5632-E9A2-41FA-8C30-E5D53AFF2A68}" destId="{7E30A04B-2424-4CC9-9647-3962E6DF5F91}" srcOrd="1" destOrd="0" presId="urn:microsoft.com/office/officeart/2005/8/layout/hProcess4"/>
    <dgm:cxn modelId="{625A0D9F-A017-4E31-A126-AC4F75A10E64}" type="presParOf" srcId="{BA9E5632-E9A2-41FA-8C30-E5D53AFF2A68}" destId="{2B0031D2-723E-46EE-BF17-F284F6653B88}" srcOrd="2" destOrd="0" presId="urn:microsoft.com/office/officeart/2005/8/layout/hProcess4"/>
    <dgm:cxn modelId="{84924F0E-FCEF-4312-8222-F6B81969BB96}" type="presParOf" srcId="{2B0031D2-723E-46EE-BF17-F284F6653B88}" destId="{CC1283A9-A395-4269-B965-E52210DBE9F8}" srcOrd="0" destOrd="0" presId="urn:microsoft.com/office/officeart/2005/8/layout/hProcess4"/>
    <dgm:cxn modelId="{138BC569-CF8F-480A-81AA-BE02901A3CEC}" type="presParOf" srcId="{CC1283A9-A395-4269-B965-E52210DBE9F8}" destId="{9903A93B-9DD6-49BB-90D5-9D0631BA3FB1}" srcOrd="0" destOrd="0" presId="urn:microsoft.com/office/officeart/2005/8/layout/hProcess4"/>
    <dgm:cxn modelId="{D8EB8F97-0E8C-4105-A5F5-2C3683177D25}" type="presParOf" srcId="{CC1283A9-A395-4269-B965-E52210DBE9F8}" destId="{A06D2708-1485-4E50-80C7-B26C9A954BEC}" srcOrd="1" destOrd="0" presId="urn:microsoft.com/office/officeart/2005/8/layout/hProcess4"/>
    <dgm:cxn modelId="{58321EA5-28C2-4386-B38A-FBAE21D8715D}" type="presParOf" srcId="{CC1283A9-A395-4269-B965-E52210DBE9F8}" destId="{A803AF72-93C4-4438-98C4-AA6A485367EA}" srcOrd="2" destOrd="0" presId="urn:microsoft.com/office/officeart/2005/8/layout/hProcess4"/>
    <dgm:cxn modelId="{7A445144-78D2-423B-B398-1F1EEA629C97}" type="presParOf" srcId="{CC1283A9-A395-4269-B965-E52210DBE9F8}" destId="{94FC4A1E-1487-4A07-B50D-EBCD11168386}" srcOrd="3" destOrd="0" presId="urn:microsoft.com/office/officeart/2005/8/layout/hProcess4"/>
    <dgm:cxn modelId="{F48082BD-74D4-40DE-8A59-3DC687DD12E1}" type="presParOf" srcId="{CC1283A9-A395-4269-B965-E52210DBE9F8}" destId="{1B445D23-EA13-404C-91DE-23D6B7DE1374}" srcOrd="4" destOrd="0" presId="urn:microsoft.com/office/officeart/2005/8/layout/hProcess4"/>
    <dgm:cxn modelId="{E92FAC6F-0441-4F02-8E80-D8A1E524F191}" type="presParOf" srcId="{2B0031D2-723E-46EE-BF17-F284F6653B88}" destId="{1B2EED59-FA6C-4049-B8B1-B20BE19B9525}" srcOrd="1" destOrd="0" presId="urn:microsoft.com/office/officeart/2005/8/layout/hProcess4"/>
    <dgm:cxn modelId="{C6814ED8-E36E-440A-8F5E-19AEEEDA7487}" type="presParOf" srcId="{2B0031D2-723E-46EE-BF17-F284F6653B88}" destId="{C3BF3E8C-FF1D-4882-8D88-A40A7BBA33F4}" srcOrd="2" destOrd="0" presId="urn:microsoft.com/office/officeart/2005/8/layout/hProcess4"/>
    <dgm:cxn modelId="{DC90B215-BB32-479F-A18F-114655F25626}" type="presParOf" srcId="{C3BF3E8C-FF1D-4882-8D88-A40A7BBA33F4}" destId="{479EFF47-072C-4A23-8D76-C5B987EEFAAD}" srcOrd="0" destOrd="0" presId="urn:microsoft.com/office/officeart/2005/8/layout/hProcess4"/>
    <dgm:cxn modelId="{8C0B3C5B-7D7D-4CB0-85E7-869288208BAA}" type="presParOf" srcId="{C3BF3E8C-FF1D-4882-8D88-A40A7BBA33F4}" destId="{90D6EFE8-79F1-4E4B-BFE5-8FD6D52D9085}" srcOrd="1" destOrd="0" presId="urn:microsoft.com/office/officeart/2005/8/layout/hProcess4"/>
    <dgm:cxn modelId="{17BA0423-54C9-43E0-9FF0-6F1EB12E0E48}" type="presParOf" srcId="{C3BF3E8C-FF1D-4882-8D88-A40A7BBA33F4}" destId="{772D9723-D7A7-4956-A031-E314C6DFF4DB}" srcOrd="2" destOrd="0" presId="urn:microsoft.com/office/officeart/2005/8/layout/hProcess4"/>
    <dgm:cxn modelId="{0EB23CD4-E52A-41EB-8F0C-99F3378136F3}" type="presParOf" srcId="{C3BF3E8C-FF1D-4882-8D88-A40A7BBA33F4}" destId="{B85EB1F8-4FBE-45EA-8961-8FE1BA4F5C2C}" srcOrd="3" destOrd="0" presId="urn:microsoft.com/office/officeart/2005/8/layout/hProcess4"/>
    <dgm:cxn modelId="{9BB9D760-DBB8-44EE-A53F-F37C6F3273D4}" type="presParOf" srcId="{C3BF3E8C-FF1D-4882-8D88-A40A7BBA33F4}" destId="{5AEE2941-94D0-47BD-B310-F4A86EB20552}" srcOrd="4" destOrd="0" presId="urn:microsoft.com/office/officeart/2005/8/layout/hProcess4"/>
    <dgm:cxn modelId="{29E9B358-E5B4-44EE-9132-15123F08A38C}" type="presParOf" srcId="{2B0031D2-723E-46EE-BF17-F284F6653B88}" destId="{67D41E4C-37D2-4B60-BD74-DF4F5EE20612}" srcOrd="3" destOrd="0" presId="urn:microsoft.com/office/officeart/2005/8/layout/hProcess4"/>
    <dgm:cxn modelId="{352B3092-7E53-48FE-8080-2AD9B7F0313D}" type="presParOf" srcId="{2B0031D2-723E-46EE-BF17-F284F6653B88}" destId="{319C32A6-B616-4891-9D61-30018A5B9F96}" srcOrd="4" destOrd="0" presId="urn:microsoft.com/office/officeart/2005/8/layout/hProcess4"/>
    <dgm:cxn modelId="{3B0DDE82-4008-4550-B4AC-93F1C35FB398}" type="presParOf" srcId="{319C32A6-B616-4891-9D61-30018A5B9F96}" destId="{75F5DB6D-A10E-4544-ABC1-FB23B77F4C0C}" srcOrd="0" destOrd="0" presId="urn:microsoft.com/office/officeart/2005/8/layout/hProcess4"/>
    <dgm:cxn modelId="{0D4054F9-B14F-4D25-8BF0-2520DF449830}" type="presParOf" srcId="{319C32A6-B616-4891-9D61-30018A5B9F96}" destId="{9ACB2682-1CB3-4984-8A13-246AB2E9325B}" srcOrd="1" destOrd="0" presId="urn:microsoft.com/office/officeart/2005/8/layout/hProcess4"/>
    <dgm:cxn modelId="{52C12A4F-0CD8-455C-BFF7-DB0EA2BC27B1}" type="presParOf" srcId="{319C32A6-B616-4891-9D61-30018A5B9F96}" destId="{65B771CD-D3A8-4029-8306-7851520CC847}" srcOrd="2" destOrd="0" presId="urn:microsoft.com/office/officeart/2005/8/layout/hProcess4"/>
    <dgm:cxn modelId="{F985679E-29F2-4D01-8851-4443D246D973}" type="presParOf" srcId="{319C32A6-B616-4891-9D61-30018A5B9F96}" destId="{48684C42-476A-4F65-B1DF-CAFBC254907B}" srcOrd="3" destOrd="0" presId="urn:microsoft.com/office/officeart/2005/8/layout/hProcess4"/>
    <dgm:cxn modelId="{9D20E930-F524-4231-930D-614DDA553DFE}" type="presParOf" srcId="{319C32A6-B616-4891-9D61-30018A5B9F96}" destId="{D0C10406-07AD-421D-AC20-D8DC42220E4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FD2B89-7EAF-4316-A83F-A48A8CB2C1F0}" type="doc">
      <dgm:prSet loTypeId="urn:microsoft.com/office/officeart/2005/8/layout/l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l-BE"/>
        </a:p>
      </dgm:t>
    </dgm:pt>
    <dgm:pt modelId="{9E789952-051A-494D-A414-3D453215BB30}">
      <dgm:prSet phldrT="[Tekst]" custT="1"/>
      <dgm:spPr>
        <a:xfrm>
          <a:off x="529054" y="1611"/>
          <a:ext cx="1702077" cy="425519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sz="1400">
              <a:solidFill>
                <a:srgbClr val="FFFFFF"/>
              </a:solidFill>
              <a:latin typeface="Montserrat ExtraBold"/>
              <a:ea typeface="+mn-ea"/>
              <a:cs typeface="+mn-cs"/>
            </a:rPr>
            <a:t>voor de start</a:t>
          </a:r>
        </a:p>
      </dgm:t>
    </dgm:pt>
    <dgm:pt modelId="{9C02C058-759A-4BF3-A231-A33D8FA9802C}" type="parTrans" cxnId="{FBC0B850-AAAC-43FA-A30D-2AA101227C8B}">
      <dgm:prSet/>
      <dgm:spPr/>
      <dgm:t>
        <a:bodyPr/>
        <a:lstStyle/>
        <a:p>
          <a:endParaRPr lang="nl-BE" sz="1800">
            <a:solidFill>
              <a:schemeClr val="bg1"/>
            </a:solidFill>
          </a:endParaRPr>
        </a:p>
      </dgm:t>
    </dgm:pt>
    <dgm:pt modelId="{9D6F2EC3-2BC6-4703-9C27-399B2F6CFE41}" type="sibTrans" cxnId="{FBC0B850-AAAC-43FA-A30D-2AA101227C8B}">
      <dgm:prSet/>
      <dgm:spPr/>
      <dgm:t>
        <a:bodyPr/>
        <a:lstStyle/>
        <a:p>
          <a:endParaRPr lang="nl-BE" sz="1800">
            <a:solidFill>
              <a:schemeClr val="bg1"/>
            </a:solidFill>
          </a:endParaRPr>
        </a:p>
      </dgm:t>
    </dgm:pt>
    <dgm:pt modelId="{232CCB1D-340A-4119-B933-C01311E25364}">
      <dgm:prSet phldrT="[Tekst]" custT="1"/>
      <dgm:spPr>
        <a:xfrm>
          <a:off x="529054" y="576063"/>
          <a:ext cx="1702077" cy="425519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introductie­cursussen (overdag)</a:t>
          </a:r>
        </a:p>
      </dgm:t>
    </dgm:pt>
    <dgm:pt modelId="{92C26C32-C216-48E5-9FEB-65A55F0923B3}" type="parTrans" cxnId="{38B85F91-A6C7-4938-8893-A0A371860BEF}">
      <dgm:prSet/>
      <dgm:spPr>
        <a:xfrm rot="5400000">
          <a:off x="1342860" y="464364"/>
          <a:ext cx="74465" cy="74465"/>
        </a:xfrm>
        <a:prstGeom prst="rightArrow">
          <a:avLst>
            <a:gd name="adj1" fmla="val 667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l-BE" sz="1800">
            <a:solidFill>
              <a:schemeClr val="bg1"/>
            </a:solidFill>
          </a:endParaRPr>
        </a:p>
      </dgm:t>
    </dgm:pt>
    <dgm:pt modelId="{F1121AB8-ED10-4140-93DD-97AECC1A1393}" type="sibTrans" cxnId="{38B85F91-A6C7-4938-8893-A0A371860BEF}">
      <dgm:prSet/>
      <dgm:spPr>
        <a:xfrm rot="5400000">
          <a:off x="1342860" y="1038815"/>
          <a:ext cx="74465" cy="74465"/>
        </a:xfrm>
        <a:prstGeom prst="rightArrow">
          <a:avLst>
            <a:gd name="adj1" fmla="val 667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l-BE" sz="1800">
            <a:solidFill>
              <a:schemeClr val="bg1"/>
            </a:solidFill>
          </a:endParaRPr>
        </a:p>
      </dgm:t>
    </dgm:pt>
    <dgm:pt modelId="{61970391-B591-4156-94A4-F39CF3CB76F6}">
      <dgm:prSet phldrT="[Tekst]" custT="1"/>
      <dgm:spPr>
        <a:xfrm>
          <a:off x="2469423" y="1611"/>
          <a:ext cx="1702077" cy="425519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sz="1400" dirty="0">
              <a:solidFill>
                <a:srgbClr val="FFFFFF"/>
              </a:solidFill>
              <a:latin typeface="Montserrat ExtraBold"/>
              <a:ea typeface="+mn-ea"/>
              <a:cs typeface="+mn-cs"/>
            </a:rPr>
            <a:t>semester 1</a:t>
          </a:r>
        </a:p>
      </dgm:t>
    </dgm:pt>
    <dgm:pt modelId="{1E3CF614-760D-4909-B964-46EF33B26389}" type="parTrans" cxnId="{D7E6D46D-B3E2-4F91-911A-7583E2401611}">
      <dgm:prSet/>
      <dgm:spPr/>
      <dgm:t>
        <a:bodyPr/>
        <a:lstStyle/>
        <a:p>
          <a:endParaRPr lang="nl-BE" sz="1800">
            <a:solidFill>
              <a:schemeClr val="bg1"/>
            </a:solidFill>
          </a:endParaRPr>
        </a:p>
      </dgm:t>
    </dgm:pt>
    <dgm:pt modelId="{92AF39E4-73DB-4B88-BEB3-63466247DBF1}" type="sibTrans" cxnId="{D7E6D46D-B3E2-4F91-911A-7583E2401611}">
      <dgm:prSet/>
      <dgm:spPr/>
      <dgm:t>
        <a:bodyPr/>
        <a:lstStyle/>
        <a:p>
          <a:endParaRPr lang="nl-BE" sz="1800">
            <a:solidFill>
              <a:schemeClr val="bg1"/>
            </a:solidFill>
          </a:endParaRPr>
        </a:p>
      </dgm:t>
    </dgm:pt>
    <dgm:pt modelId="{00DBD862-88BD-4D07-9C57-C9CC78B275DF}">
      <dgm:prSet phldrT="[Tekst]" custT="1"/>
      <dgm:spPr>
        <a:xfrm>
          <a:off x="2469423" y="576063"/>
          <a:ext cx="1702077" cy="425519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eind september</a:t>
          </a:r>
          <a:br>
            <a:rPr lang="nl-B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</a:br>
          <a:r>
            <a:rPr lang="nl-B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start academiejaar</a:t>
          </a:r>
        </a:p>
      </dgm:t>
    </dgm:pt>
    <dgm:pt modelId="{EEAC055F-0931-41CE-8A32-C514AD3B96C6}" type="parTrans" cxnId="{4EFC588A-AE7F-4DCC-B613-A51FBE73AE0A}">
      <dgm:prSet/>
      <dgm:spPr>
        <a:xfrm rot="5400000">
          <a:off x="3283229" y="464364"/>
          <a:ext cx="74465" cy="74465"/>
        </a:xfrm>
        <a:prstGeom prst="rightArrow">
          <a:avLst>
            <a:gd name="adj1" fmla="val 667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l-BE" sz="1800">
            <a:solidFill>
              <a:schemeClr val="bg1"/>
            </a:solidFill>
          </a:endParaRPr>
        </a:p>
      </dgm:t>
    </dgm:pt>
    <dgm:pt modelId="{CD03DBD6-1929-4B77-A96D-346350F84FA7}" type="sibTrans" cxnId="{4EFC588A-AE7F-4DCC-B613-A51FBE73AE0A}">
      <dgm:prSet/>
      <dgm:spPr>
        <a:xfrm rot="5400000">
          <a:off x="3283229" y="1038815"/>
          <a:ext cx="74465" cy="74465"/>
        </a:xfrm>
        <a:prstGeom prst="rightArrow">
          <a:avLst>
            <a:gd name="adj1" fmla="val 667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l-BE" sz="1800">
            <a:solidFill>
              <a:schemeClr val="bg1"/>
            </a:solidFill>
          </a:endParaRPr>
        </a:p>
      </dgm:t>
    </dgm:pt>
    <dgm:pt modelId="{A97E18F9-DA8E-49DA-862C-D7C87B2F9569}">
      <dgm:prSet phldrT="[Tekst]" custT="1"/>
      <dgm:spPr>
        <a:xfrm>
          <a:off x="4409791" y="1611"/>
          <a:ext cx="1702077" cy="425519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sz="1400" dirty="0">
              <a:solidFill>
                <a:srgbClr val="FFFFFF"/>
              </a:solidFill>
              <a:latin typeface="Montserrat ExtraBold"/>
              <a:ea typeface="+mn-ea"/>
              <a:cs typeface="+mn-cs"/>
            </a:rPr>
            <a:t>semester 2</a:t>
          </a:r>
        </a:p>
      </dgm:t>
    </dgm:pt>
    <dgm:pt modelId="{A6C79D99-68E9-47C0-A4F1-B5FEF5D57AA0}" type="parTrans" cxnId="{F2B0386A-6E5D-44B4-B6DB-0B3461BD9A27}">
      <dgm:prSet/>
      <dgm:spPr/>
      <dgm:t>
        <a:bodyPr/>
        <a:lstStyle/>
        <a:p>
          <a:endParaRPr lang="nl-BE" sz="1800">
            <a:solidFill>
              <a:schemeClr val="bg1"/>
            </a:solidFill>
          </a:endParaRPr>
        </a:p>
      </dgm:t>
    </dgm:pt>
    <dgm:pt modelId="{3250C7FC-0963-4859-91B7-EF2975144620}" type="sibTrans" cxnId="{F2B0386A-6E5D-44B4-B6DB-0B3461BD9A27}">
      <dgm:prSet/>
      <dgm:spPr/>
      <dgm:t>
        <a:bodyPr/>
        <a:lstStyle/>
        <a:p>
          <a:endParaRPr lang="nl-BE" sz="1800">
            <a:solidFill>
              <a:schemeClr val="bg1"/>
            </a:solidFill>
          </a:endParaRPr>
        </a:p>
      </dgm:t>
    </dgm:pt>
    <dgm:pt modelId="{A201C1E3-AAD0-4B11-9349-5A522F47BCD4}">
      <dgm:prSet phldrT="[Tekst]" custT="1"/>
      <dgm:spPr>
        <a:xfrm>
          <a:off x="6350160" y="1611"/>
          <a:ext cx="1702077" cy="425519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sz="1400" dirty="0">
              <a:solidFill>
                <a:srgbClr val="FFFFFF"/>
              </a:solidFill>
              <a:latin typeface="Montserrat ExtraBold"/>
              <a:ea typeface="+mn-ea"/>
              <a:cs typeface="+mn-cs"/>
            </a:rPr>
            <a:t>zomervakantie &amp; herexamens</a:t>
          </a:r>
        </a:p>
      </dgm:t>
    </dgm:pt>
    <dgm:pt modelId="{DEF3B422-5EF9-449D-84CD-496481FC87B5}" type="parTrans" cxnId="{01402CA2-7F0C-4C7F-8A31-894C1D3726D1}">
      <dgm:prSet/>
      <dgm:spPr/>
      <dgm:t>
        <a:bodyPr/>
        <a:lstStyle/>
        <a:p>
          <a:endParaRPr lang="nl-BE" sz="1800">
            <a:solidFill>
              <a:schemeClr val="bg1"/>
            </a:solidFill>
          </a:endParaRPr>
        </a:p>
      </dgm:t>
    </dgm:pt>
    <dgm:pt modelId="{18A8750B-1C83-4194-A868-B612021A8EB8}" type="sibTrans" cxnId="{01402CA2-7F0C-4C7F-8A31-894C1D3726D1}">
      <dgm:prSet/>
      <dgm:spPr/>
      <dgm:t>
        <a:bodyPr/>
        <a:lstStyle/>
        <a:p>
          <a:endParaRPr lang="nl-BE" sz="1800">
            <a:solidFill>
              <a:schemeClr val="bg1"/>
            </a:solidFill>
          </a:endParaRPr>
        </a:p>
      </dgm:t>
    </dgm:pt>
    <dgm:pt modelId="{E568F93F-6251-4E6A-B287-E38BC46C10DF}">
      <dgm:prSet phldrT="[Tekst]" custT="1"/>
      <dgm:spPr>
        <a:xfrm>
          <a:off x="529054" y="1150514"/>
          <a:ext cx="1702077" cy="425519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online onthaal­moment AFAO</a:t>
          </a:r>
        </a:p>
      </dgm:t>
    </dgm:pt>
    <dgm:pt modelId="{934BF34C-46E3-445A-B09D-D4DFA8687700}" type="parTrans" cxnId="{6AC9521D-14F5-41C3-AE0C-C4B56F4A4806}">
      <dgm:prSet/>
      <dgm:spPr/>
      <dgm:t>
        <a:bodyPr/>
        <a:lstStyle/>
        <a:p>
          <a:endParaRPr lang="nl-BE" sz="1800">
            <a:solidFill>
              <a:schemeClr val="bg1"/>
            </a:solidFill>
          </a:endParaRPr>
        </a:p>
      </dgm:t>
    </dgm:pt>
    <dgm:pt modelId="{8C33499D-4A51-4D2F-8B8F-136C68D471F3}" type="sibTrans" cxnId="{6AC9521D-14F5-41C3-AE0C-C4B56F4A4806}">
      <dgm:prSet/>
      <dgm:spPr/>
      <dgm:t>
        <a:bodyPr/>
        <a:lstStyle/>
        <a:p>
          <a:endParaRPr lang="nl-BE" sz="1800">
            <a:solidFill>
              <a:schemeClr val="bg1"/>
            </a:solidFill>
          </a:endParaRPr>
        </a:p>
      </dgm:t>
    </dgm:pt>
    <dgm:pt modelId="{6D84BFF3-51ED-4956-8298-125845CD3856}">
      <dgm:prSet phldrT="[Tekst]" custT="1"/>
      <dgm:spPr>
        <a:xfrm>
          <a:off x="2469423" y="1724965"/>
          <a:ext cx="1702077" cy="425519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sz="105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1 week inhaal- en/of begeleidings­activiteiten</a:t>
          </a:r>
        </a:p>
      </dgm:t>
    </dgm:pt>
    <dgm:pt modelId="{C0EE849C-DFAB-4EEB-A159-D8763BE140AD}" type="parTrans" cxnId="{EC959B71-FA00-4D95-BE9D-FE645F779999}">
      <dgm:prSet/>
      <dgm:spPr/>
      <dgm:t>
        <a:bodyPr/>
        <a:lstStyle/>
        <a:p>
          <a:endParaRPr lang="nl-BE" sz="1800">
            <a:solidFill>
              <a:schemeClr val="bg1"/>
            </a:solidFill>
          </a:endParaRPr>
        </a:p>
      </dgm:t>
    </dgm:pt>
    <dgm:pt modelId="{874BE0E3-0E4D-4AFA-B7C1-3B1E96E8C214}" type="sibTrans" cxnId="{EC959B71-FA00-4D95-BE9D-FE645F779999}">
      <dgm:prSet/>
      <dgm:spPr>
        <a:xfrm rot="5400000">
          <a:off x="3283229" y="2187717"/>
          <a:ext cx="74465" cy="74465"/>
        </a:xfrm>
        <a:prstGeom prst="rightArrow">
          <a:avLst>
            <a:gd name="adj1" fmla="val 667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l-BE" sz="1800">
            <a:solidFill>
              <a:schemeClr val="bg1"/>
            </a:solidFill>
          </a:endParaRPr>
        </a:p>
      </dgm:t>
    </dgm:pt>
    <dgm:pt modelId="{7D920455-324C-41AB-BBDF-09D56BAF0599}">
      <dgm:prSet phldrT="[Tekst]" custT="1"/>
      <dgm:spPr>
        <a:xfrm>
          <a:off x="2469423" y="2873867"/>
          <a:ext cx="1702077" cy="425519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4 weken blok- en examen­periode</a:t>
          </a:r>
        </a:p>
      </dgm:t>
    </dgm:pt>
    <dgm:pt modelId="{7A126976-3B67-484D-B749-2D3863018ADD}" type="parTrans" cxnId="{A62D1CA7-EA60-490C-BF44-96647FC27285}">
      <dgm:prSet/>
      <dgm:spPr/>
      <dgm:t>
        <a:bodyPr/>
        <a:lstStyle/>
        <a:p>
          <a:endParaRPr lang="nl-BE" sz="1800">
            <a:solidFill>
              <a:schemeClr val="bg1"/>
            </a:solidFill>
          </a:endParaRPr>
        </a:p>
      </dgm:t>
    </dgm:pt>
    <dgm:pt modelId="{5E1EC9B1-B8FC-4B49-985A-22D08C2AAF44}" type="sibTrans" cxnId="{A62D1CA7-EA60-490C-BF44-96647FC27285}">
      <dgm:prSet/>
      <dgm:spPr/>
      <dgm:t>
        <a:bodyPr/>
        <a:lstStyle/>
        <a:p>
          <a:endParaRPr lang="nl-BE" sz="1800">
            <a:solidFill>
              <a:schemeClr val="bg1"/>
            </a:solidFill>
          </a:endParaRPr>
        </a:p>
      </dgm:t>
    </dgm:pt>
    <dgm:pt modelId="{80B5A5F0-84F7-4BA1-A595-9C8D3C1F1408}">
      <dgm:prSet phldrT="[Tekst]" custT="1"/>
      <dgm:spPr>
        <a:xfrm>
          <a:off x="4409791" y="1150514"/>
          <a:ext cx="1702077" cy="425519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sz="105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12 weken onderwijs­activiteiten</a:t>
          </a:r>
        </a:p>
      </dgm:t>
    </dgm:pt>
    <dgm:pt modelId="{DBE25F9A-AFC6-498A-987B-B7FD0E71B243}" type="parTrans" cxnId="{2BB7F5CC-C3EB-455F-891C-AA7C7E204B01}">
      <dgm:prSet/>
      <dgm:spPr/>
      <dgm:t>
        <a:bodyPr/>
        <a:lstStyle/>
        <a:p>
          <a:endParaRPr lang="nl-BE" sz="1800">
            <a:solidFill>
              <a:schemeClr val="bg1"/>
            </a:solidFill>
          </a:endParaRPr>
        </a:p>
      </dgm:t>
    </dgm:pt>
    <dgm:pt modelId="{1F69C994-9514-4B6A-930B-94333D87B4A2}" type="sibTrans" cxnId="{2BB7F5CC-C3EB-455F-891C-AA7C7E204B01}">
      <dgm:prSet/>
      <dgm:spPr>
        <a:xfrm rot="5400000">
          <a:off x="5223597" y="1613266"/>
          <a:ext cx="74465" cy="74465"/>
        </a:xfrm>
        <a:prstGeom prst="rightArrow">
          <a:avLst>
            <a:gd name="adj1" fmla="val 667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l-BE" sz="1800">
            <a:solidFill>
              <a:schemeClr val="bg1"/>
            </a:solidFill>
          </a:endParaRPr>
        </a:p>
      </dgm:t>
    </dgm:pt>
    <dgm:pt modelId="{DF3566B9-55AB-4862-9585-19BD32F800D8}">
      <dgm:prSet phldrT="[Tekst]" custT="1"/>
      <dgm:spPr>
        <a:xfrm>
          <a:off x="4409791" y="2299416"/>
          <a:ext cx="1702077" cy="425519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sz="105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1 week inhaal- en/of begeleidings­activiteiten</a:t>
          </a:r>
        </a:p>
      </dgm:t>
    </dgm:pt>
    <dgm:pt modelId="{D0ED0EB4-FEFD-4845-9F79-C7EA30F70982}" type="parTrans" cxnId="{87B80033-21A4-4750-B70F-59E7A8A02193}">
      <dgm:prSet/>
      <dgm:spPr/>
      <dgm:t>
        <a:bodyPr/>
        <a:lstStyle/>
        <a:p>
          <a:endParaRPr lang="nl-BE" sz="1800">
            <a:solidFill>
              <a:schemeClr val="bg1"/>
            </a:solidFill>
          </a:endParaRPr>
        </a:p>
      </dgm:t>
    </dgm:pt>
    <dgm:pt modelId="{D13D7FAC-C948-4588-8061-B04BF090846C}" type="sibTrans" cxnId="{87B80033-21A4-4750-B70F-59E7A8A02193}">
      <dgm:prSet/>
      <dgm:spPr>
        <a:xfrm rot="5400000">
          <a:off x="5223597" y="2762168"/>
          <a:ext cx="74465" cy="74465"/>
        </a:xfrm>
        <a:prstGeom prst="rightArrow">
          <a:avLst>
            <a:gd name="adj1" fmla="val 667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l-BE" sz="1800">
            <a:solidFill>
              <a:schemeClr val="bg1"/>
            </a:solidFill>
          </a:endParaRPr>
        </a:p>
      </dgm:t>
    </dgm:pt>
    <dgm:pt modelId="{584331D2-846B-4296-9595-FF9AD9A781D7}">
      <dgm:prSet phldrT="[Tekst]" custT="1"/>
      <dgm:spPr>
        <a:xfrm>
          <a:off x="4409791" y="2873867"/>
          <a:ext cx="1702077" cy="425519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4 weken blok- en examen­periode</a:t>
          </a:r>
        </a:p>
      </dgm:t>
    </dgm:pt>
    <dgm:pt modelId="{6E5EFE32-124C-40A5-97B1-5EE43366B186}" type="parTrans" cxnId="{7A682909-CDD6-464E-A2A8-07675BBE3F99}">
      <dgm:prSet/>
      <dgm:spPr/>
      <dgm:t>
        <a:bodyPr/>
        <a:lstStyle/>
        <a:p>
          <a:endParaRPr lang="nl-BE" sz="1800">
            <a:solidFill>
              <a:schemeClr val="bg1"/>
            </a:solidFill>
          </a:endParaRPr>
        </a:p>
      </dgm:t>
    </dgm:pt>
    <dgm:pt modelId="{140DAB28-8075-4BC5-93E4-735CD2103DE1}" type="sibTrans" cxnId="{7A682909-CDD6-464E-A2A8-07675BBE3F99}">
      <dgm:prSet/>
      <dgm:spPr/>
      <dgm:t>
        <a:bodyPr/>
        <a:lstStyle/>
        <a:p>
          <a:endParaRPr lang="nl-BE" sz="1800">
            <a:solidFill>
              <a:schemeClr val="bg1"/>
            </a:solidFill>
          </a:endParaRPr>
        </a:p>
      </dgm:t>
    </dgm:pt>
    <dgm:pt modelId="{23BEC786-8A01-4DBF-A8B7-F7BD60D5B768}">
      <dgm:prSet phldrT="[Tekst]" custT="1"/>
      <dgm:spPr>
        <a:xfrm>
          <a:off x="6350160" y="576063"/>
          <a:ext cx="1702077" cy="425519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sz="105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8 weken zomervakantie en/of blokperiode</a:t>
          </a:r>
        </a:p>
      </dgm:t>
    </dgm:pt>
    <dgm:pt modelId="{3460DD38-EC32-4395-A3FC-092568995857}" type="parTrans" cxnId="{8F1C7F9D-5CD9-444A-A0E3-AD4610F2FB48}">
      <dgm:prSet/>
      <dgm:spPr>
        <a:xfrm rot="5400000">
          <a:off x="7163966" y="464364"/>
          <a:ext cx="74465" cy="74465"/>
        </a:xfrm>
        <a:prstGeom prst="rightArrow">
          <a:avLst>
            <a:gd name="adj1" fmla="val 667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l-BE" sz="1800">
            <a:solidFill>
              <a:schemeClr val="bg1"/>
            </a:solidFill>
          </a:endParaRPr>
        </a:p>
      </dgm:t>
    </dgm:pt>
    <dgm:pt modelId="{4FCA4F98-088B-47AA-A1A3-76DF9AAB74C1}" type="sibTrans" cxnId="{8F1C7F9D-5CD9-444A-A0E3-AD4610F2FB48}">
      <dgm:prSet/>
      <dgm:spPr>
        <a:xfrm rot="5400000">
          <a:off x="7163966" y="1038815"/>
          <a:ext cx="74465" cy="74465"/>
        </a:xfrm>
        <a:prstGeom prst="rightArrow">
          <a:avLst>
            <a:gd name="adj1" fmla="val 667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l-BE" sz="1800">
            <a:solidFill>
              <a:schemeClr val="bg1"/>
            </a:solidFill>
          </a:endParaRPr>
        </a:p>
      </dgm:t>
    </dgm:pt>
    <dgm:pt modelId="{2C14F7B5-0814-4537-B90A-88C78FAC47C8}">
      <dgm:prSet phldrT="[Tekst]" custT="1"/>
      <dgm:spPr>
        <a:xfrm>
          <a:off x="2469423" y="2299416"/>
          <a:ext cx="1702077" cy="425519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2 weken kerstvakantie</a:t>
          </a:r>
        </a:p>
      </dgm:t>
    </dgm:pt>
    <dgm:pt modelId="{A17EF04D-5B26-4654-8AEE-EABDB3F13FAF}" type="parTrans" cxnId="{7DA72C6D-99D6-4073-81E6-63D91642301D}">
      <dgm:prSet/>
      <dgm:spPr/>
      <dgm:t>
        <a:bodyPr/>
        <a:lstStyle/>
        <a:p>
          <a:endParaRPr lang="nl-BE"/>
        </a:p>
      </dgm:t>
    </dgm:pt>
    <dgm:pt modelId="{8BF101F4-5558-4904-A495-DD2A39CB58F7}" type="sibTrans" cxnId="{7DA72C6D-99D6-4073-81E6-63D91642301D}">
      <dgm:prSet/>
      <dgm:spPr>
        <a:xfrm rot="5400000">
          <a:off x="3283229" y="2762168"/>
          <a:ext cx="74465" cy="74465"/>
        </a:xfrm>
        <a:prstGeom prst="rightArrow">
          <a:avLst>
            <a:gd name="adj1" fmla="val 667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l-BE"/>
        </a:p>
      </dgm:t>
    </dgm:pt>
    <dgm:pt modelId="{678E7FBC-BBEE-4F80-A6C3-5D5E762ED828}">
      <dgm:prSet phldrT="[Tekst]" custT="1"/>
      <dgm:spPr>
        <a:xfrm>
          <a:off x="4409791" y="1724965"/>
          <a:ext cx="1702077" cy="425519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sz="105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2 weken paasvakantie</a:t>
          </a:r>
        </a:p>
      </dgm:t>
    </dgm:pt>
    <dgm:pt modelId="{54EA5570-14B8-4845-A028-F33CE4CB6326}" type="parTrans" cxnId="{AB217A45-B244-4A4E-97DC-B089FC9FA435}">
      <dgm:prSet/>
      <dgm:spPr/>
      <dgm:t>
        <a:bodyPr/>
        <a:lstStyle/>
        <a:p>
          <a:endParaRPr lang="nl-BE"/>
        </a:p>
      </dgm:t>
    </dgm:pt>
    <dgm:pt modelId="{D5E480C4-B80F-417F-ACDC-2690E5B5A561}" type="sibTrans" cxnId="{AB217A45-B244-4A4E-97DC-B089FC9FA435}">
      <dgm:prSet/>
      <dgm:spPr>
        <a:xfrm rot="5400000">
          <a:off x="5223597" y="2187717"/>
          <a:ext cx="74465" cy="74465"/>
        </a:xfrm>
        <a:prstGeom prst="rightArrow">
          <a:avLst>
            <a:gd name="adj1" fmla="val 667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l-BE"/>
        </a:p>
      </dgm:t>
    </dgm:pt>
    <dgm:pt modelId="{63AFAED4-AD66-477B-B428-A1CD9723DFEF}">
      <dgm:prSet phldrT="[Tekst]" custT="1"/>
      <dgm:spPr>
        <a:xfrm>
          <a:off x="4409791" y="576063"/>
          <a:ext cx="1702077" cy="425519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begin februari</a:t>
          </a:r>
          <a:br>
            <a:rPr lang="nl-B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</a:br>
          <a:r>
            <a:rPr lang="nl-B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start 2</a:t>
          </a:r>
          <a:r>
            <a:rPr lang="nl-BE" sz="1050" baseline="30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de</a:t>
          </a:r>
          <a:r>
            <a:rPr lang="nl-B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 semester</a:t>
          </a:r>
        </a:p>
      </dgm:t>
    </dgm:pt>
    <dgm:pt modelId="{1B3D7833-89A8-46A5-B4B2-0374CF736A51}" type="parTrans" cxnId="{4A2084A4-6478-4175-A8B1-96A989CE2DE9}">
      <dgm:prSet/>
      <dgm:spPr>
        <a:xfrm rot="5400000">
          <a:off x="5223597" y="464364"/>
          <a:ext cx="74465" cy="74465"/>
        </a:xfrm>
        <a:prstGeom prst="rightArrow">
          <a:avLst>
            <a:gd name="adj1" fmla="val 667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l-BE"/>
        </a:p>
      </dgm:t>
    </dgm:pt>
    <dgm:pt modelId="{8506B5C1-8701-4C97-89C1-C36BEE6B67A2}" type="sibTrans" cxnId="{4A2084A4-6478-4175-A8B1-96A989CE2DE9}">
      <dgm:prSet/>
      <dgm:spPr>
        <a:xfrm rot="5400000">
          <a:off x="5223597" y="1038815"/>
          <a:ext cx="74465" cy="74465"/>
        </a:xfrm>
        <a:prstGeom prst="rightArrow">
          <a:avLst>
            <a:gd name="adj1" fmla="val 667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l-BE"/>
        </a:p>
      </dgm:t>
    </dgm:pt>
    <dgm:pt modelId="{4DD95B9D-DEAC-42E4-BC9E-C406E5109C52}">
      <dgm:prSet phldrT="[Tekst]" custT="1"/>
      <dgm:spPr>
        <a:xfrm>
          <a:off x="6350160" y="1150514"/>
          <a:ext cx="1702077" cy="425519"/>
        </a:xfrm>
        <a:prstGeom prst="roundRect">
          <a:avLst>
            <a:gd name="adj" fmla="val 10000"/>
          </a:avLst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sz="105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3 weken herexamen­periode</a:t>
          </a:r>
        </a:p>
      </dgm:t>
    </dgm:pt>
    <dgm:pt modelId="{0526C213-023C-4E8C-BB8E-819A80393AA1}" type="parTrans" cxnId="{A0B49A2C-DE40-4B79-A3DC-0B0C68BFA30D}">
      <dgm:prSet/>
      <dgm:spPr/>
      <dgm:t>
        <a:bodyPr/>
        <a:lstStyle/>
        <a:p>
          <a:endParaRPr lang="nl-BE"/>
        </a:p>
      </dgm:t>
    </dgm:pt>
    <dgm:pt modelId="{B8B75272-339B-48DC-977E-A3263DC949F1}" type="sibTrans" cxnId="{A0B49A2C-DE40-4B79-A3DC-0B0C68BFA30D}">
      <dgm:prSet/>
      <dgm:spPr/>
      <dgm:t>
        <a:bodyPr/>
        <a:lstStyle/>
        <a:p>
          <a:endParaRPr lang="nl-BE"/>
        </a:p>
      </dgm:t>
    </dgm:pt>
    <dgm:pt modelId="{48051B85-D7B4-4681-9B07-E2335768B0AB}">
      <dgm:prSet phldrT="[Tekst]" custT="1"/>
      <dgm:spPr>
        <a:xfrm>
          <a:off x="2469423" y="1150514"/>
          <a:ext cx="1702077" cy="425519"/>
        </a:xfrm>
        <a:prstGeom prst="roundRect">
          <a:avLst>
            <a:gd name="adj" fmla="val 10000"/>
          </a:avLst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B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12 weken onderwijs­activiteiten</a:t>
          </a:r>
        </a:p>
      </dgm:t>
    </dgm:pt>
    <dgm:pt modelId="{1E384B67-9B1A-4BFF-A3E0-66C5D055CEF9}" type="parTrans" cxnId="{7F82C7ED-DF2A-47A6-808C-639787419C3B}">
      <dgm:prSet/>
      <dgm:spPr/>
      <dgm:t>
        <a:bodyPr/>
        <a:lstStyle/>
        <a:p>
          <a:endParaRPr lang="nl-BE"/>
        </a:p>
      </dgm:t>
    </dgm:pt>
    <dgm:pt modelId="{30740C23-504D-4996-A17A-2CD420A0FA7A}" type="sibTrans" cxnId="{7F82C7ED-DF2A-47A6-808C-639787419C3B}">
      <dgm:prSet/>
      <dgm:spPr>
        <a:xfrm rot="5400000">
          <a:off x="3283229" y="1613266"/>
          <a:ext cx="74465" cy="74465"/>
        </a:xfrm>
        <a:prstGeom prst="rightArrow">
          <a:avLst>
            <a:gd name="adj1" fmla="val 667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l-BE"/>
        </a:p>
      </dgm:t>
    </dgm:pt>
    <dgm:pt modelId="{A02E192B-1588-48A4-A244-DD03DE0E513A}" type="pres">
      <dgm:prSet presAssocID="{59FD2B89-7EAF-4316-A83F-A48A8CB2C1F0}" presName="Name0" presStyleCnt="0">
        <dgm:presLayoutVars>
          <dgm:dir/>
          <dgm:animLvl val="lvl"/>
          <dgm:resizeHandles val="exact"/>
        </dgm:presLayoutVars>
      </dgm:prSet>
      <dgm:spPr/>
    </dgm:pt>
    <dgm:pt modelId="{66B26C96-FB26-4DB4-9F92-CE4E236816E1}" type="pres">
      <dgm:prSet presAssocID="{9E789952-051A-494D-A414-3D453215BB30}" presName="vertFlow" presStyleCnt="0"/>
      <dgm:spPr/>
    </dgm:pt>
    <dgm:pt modelId="{9CA0F1F2-F235-4A5E-B02E-EEA4E0F146B6}" type="pres">
      <dgm:prSet presAssocID="{9E789952-051A-494D-A414-3D453215BB30}" presName="header" presStyleLbl="node1" presStyleIdx="0" presStyleCnt="4"/>
      <dgm:spPr>
        <a:prstGeom prst="rect">
          <a:avLst/>
        </a:prstGeom>
      </dgm:spPr>
    </dgm:pt>
    <dgm:pt modelId="{D8C78938-F93B-4540-9617-F9CB9C0B47F9}" type="pres">
      <dgm:prSet presAssocID="{92C26C32-C216-48E5-9FEB-65A55F0923B3}" presName="parTrans" presStyleLbl="sibTrans2D1" presStyleIdx="0" presStyleCnt="14"/>
      <dgm:spPr/>
    </dgm:pt>
    <dgm:pt modelId="{F4B33607-AA61-4335-AD13-85EC526C0804}" type="pres">
      <dgm:prSet presAssocID="{232CCB1D-340A-4119-B933-C01311E25364}" presName="child" presStyleLbl="alignAccFollowNode1" presStyleIdx="0" presStyleCnt="1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45EC1401-D6A1-4DC5-888B-9B27D2871F88}" type="pres">
      <dgm:prSet presAssocID="{F1121AB8-ED10-4140-93DD-97AECC1A1393}" presName="sibTrans" presStyleLbl="sibTrans2D1" presStyleIdx="1" presStyleCnt="14"/>
      <dgm:spPr/>
    </dgm:pt>
    <dgm:pt modelId="{830CB26E-5AD3-48EA-BEDF-1B704BAC87D9}" type="pres">
      <dgm:prSet presAssocID="{E568F93F-6251-4E6A-B287-E38BC46C10DF}" presName="child" presStyleLbl="alignAccFollowNode1" presStyleIdx="1" presStyleCnt="1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2ED6D66F-A83E-4F3B-B5D1-0C79209B95DD}" type="pres">
      <dgm:prSet presAssocID="{9E789952-051A-494D-A414-3D453215BB30}" presName="hSp" presStyleCnt="0"/>
      <dgm:spPr/>
    </dgm:pt>
    <dgm:pt modelId="{7F02A5BD-AA80-45CE-BE77-80F49C8E03A0}" type="pres">
      <dgm:prSet presAssocID="{61970391-B591-4156-94A4-F39CF3CB76F6}" presName="vertFlow" presStyleCnt="0"/>
      <dgm:spPr/>
    </dgm:pt>
    <dgm:pt modelId="{4036FD89-67BF-4BA3-A527-FCC51B939908}" type="pres">
      <dgm:prSet presAssocID="{61970391-B591-4156-94A4-F39CF3CB76F6}" presName="header" presStyleLbl="node1" presStyleIdx="1" presStyleCnt="4"/>
      <dgm:spPr>
        <a:prstGeom prst="rect">
          <a:avLst/>
        </a:prstGeom>
      </dgm:spPr>
    </dgm:pt>
    <dgm:pt modelId="{BD05CA2A-2090-4082-A5CF-AFE0C203330A}" type="pres">
      <dgm:prSet presAssocID="{EEAC055F-0931-41CE-8A32-C514AD3B96C6}" presName="parTrans" presStyleLbl="sibTrans2D1" presStyleIdx="2" presStyleCnt="14"/>
      <dgm:spPr/>
    </dgm:pt>
    <dgm:pt modelId="{5CD02808-73D9-48E9-B9ED-5AA0D3AD4952}" type="pres">
      <dgm:prSet presAssocID="{00DBD862-88BD-4D07-9C57-C9CC78B275DF}" presName="child" presStyleLbl="alignAccFollowNode1" presStyleIdx="2" presStyleCnt="1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45B95DE5-F64A-428A-9DB4-173C24E8100C}" type="pres">
      <dgm:prSet presAssocID="{CD03DBD6-1929-4B77-A96D-346350F84FA7}" presName="sibTrans" presStyleLbl="sibTrans2D1" presStyleIdx="3" presStyleCnt="14"/>
      <dgm:spPr/>
    </dgm:pt>
    <dgm:pt modelId="{556934DE-BD94-40A3-8240-65249EE3687F}" type="pres">
      <dgm:prSet presAssocID="{48051B85-D7B4-4681-9B07-E2335768B0AB}" presName="child" presStyleLbl="alignAccFollowNode1" presStyleIdx="3" presStyleCnt="14">
        <dgm:presLayoutVars>
          <dgm:chMax val="0"/>
          <dgm:bulletEnabled val="1"/>
        </dgm:presLayoutVars>
      </dgm:prSet>
      <dgm:spPr/>
    </dgm:pt>
    <dgm:pt modelId="{95EC496E-09F7-4CA9-856A-C33B2AA16470}" type="pres">
      <dgm:prSet presAssocID="{30740C23-504D-4996-A17A-2CD420A0FA7A}" presName="sibTrans" presStyleLbl="sibTrans2D1" presStyleIdx="4" presStyleCnt="14"/>
      <dgm:spPr/>
    </dgm:pt>
    <dgm:pt modelId="{9492921F-09C2-4BBE-8E84-07B6B05472D5}" type="pres">
      <dgm:prSet presAssocID="{6D84BFF3-51ED-4956-8298-125845CD3856}" presName="child" presStyleLbl="alignAccFollowNode1" presStyleIdx="4" presStyleCnt="1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7D617B00-B10C-4806-9298-546FD75D085F}" type="pres">
      <dgm:prSet presAssocID="{874BE0E3-0E4D-4AFA-B7C1-3B1E96E8C214}" presName="sibTrans" presStyleLbl="sibTrans2D1" presStyleIdx="5" presStyleCnt="14"/>
      <dgm:spPr/>
    </dgm:pt>
    <dgm:pt modelId="{9987E95C-F24B-4A91-BA3D-43503F31AC33}" type="pres">
      <dgm:prSet presAssocID="{2C14F7B5-0814-4537-B90A-88C78FAC47C8}" presName="child" presStyleLbl="alignAccFollowNode1" presStyleIdx="5" presStyleCnt="1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7CFECC4-FD29-41E6-868E-3051DBA8C22A}" type="pres">
      <dgm:prSet presAssocID="{8BF101F4-5558-4904-A495-DD2A39CB58F7}" presName="sibTrans" presStyleLbl="sibTrans2D1" presStyleIdx="6" presStyleCnt="14"/>
      <dgm:spPr/>
    </dgm:pt>
    <dgm:pt modelId="{9C7EF33A-7A6C-441F-956A-7760444E3262}" type="pres">
      <dgm:prSet presAssocID="{7D920455-324C-41AB-BBDF-09D56BAF0599}" presName="child" presStyleLbl="alignAccFollowNode1" presStyleIdx="6" presStyleCnt="1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A9AB6DE1-E20C-4714-ABF8-2F5242538E33}" type="pres">
      <dgm:prSet presAssocID="{61970391-B591-4156-94A4-F39CF3CB76F6}" presName="hSp" presStyleCnt="0"/>
      <dgm:spPr/>
    </dgm:pt>
    <dgm:pt modelId="{0F5A3AA0-1D1D-4E77-9112-89B6517F8E9C}" type="pres">
      <dgm:prSet presAssocID="{A97E18F9-DA8E-49DA-862C-D7C87B2F9569}" presName="vertFlow" presStyleCnt="0"/>
      <dgm:spPr/>
    </dgm:pt>
    <dgm:pt modelId="{774DB8CC-7CA4-49C3-83BE-1CF4EEB47194}" type="pres">
      <dgm:prSet presAssocID="{A97E18F9-DA8E-49DA-862C-D7C87B2F9569}" presName="header" presStyleLbl="node1" presStyleIdx="2" presStyleCnt="4"/>
      <dgm:spPr>
        <a:prstGeom prst="rect">
          <a:avLst/>
        </a:prstGeom>
      </dgm:spPr>
    </dgm:pt>
    <dgm:pt modelId="{44EB7FC5-B999-43C8-9A49-BF350F909297}" type="pres">
      <dgm:prSet presAssocID="{1B3D7833-89A8-46A5-B4B2-0374CF736A51}" presName="parTrans" presStyleLbl="sibTrans2D1" presStyleIdx="7" presStyleCnt="14"/>
      <dgm:spPr/>
    </dgm:pt>
    <dgm:pt modelId="{E355D8FB-CA79-44BD-8CFC-DE65657EB032}" type="pres">
      <dgm:prSet presAssocID="{63AFAED4-AD66-477B-B428-A1CD9723DFEF}" presName="child" presStyleLbl="alignAccFollowNode1" presStyleIdx="7" presStyleCnt="1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2DDDE608-A1DB-4906-9E36-B26E8E6B4739}" type="pres">
      <dgm:prSet presAssocID="{8506B5C1-8701-4C97-89C1-C36BEE6B67A2}" presName="sibTrans" presStyleLbl="sibTrans2D1" presStyleIdx="8" presStyleCnt="14"/>
      <dgm:spPr/>
    </dgm:pt>
    <dgm:pt modelId="{63C60013-3F5C-49D3-A10E-207CF5D2C686}" type="pres">
      <dgm:prSet presAssocID="{80B5A5F0-84F7-4BA1-A595-9C8D3C1F1408}" presName="child" presStyleLbl="alignAccFollowNode1" presStyleIdx="8" presStyleCnt="1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B047F2D-42CC-440A-81B5-ABA497E97B62}" type="pres">
      <dgm:prSet presAssocID="{1F69C994-9514-4B6A-930B-94333D87B4A2}" presName="sibTrans" presStyleLbl="sibTrans2D1" presStyleIdx="9" presStyleCnt="14"/>
      <dgm:spPr/>
    </dgm:pt>
    <dgm:pt modelId="{D7887549-D3E0-4E71-8F6E-5F5BC1513A4C}" type="pres">
      <dgm:prSet presAssocID="{678E7FBC-BBEE-4F80-A6C3-5D5E762ED828}" presName="child" presStyleLbl="alignAccFollowNode1" presStyleIdx="9" presStyleCnt="1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3310D757-BBA5-4BE8-81D3-009310D6B123}" type="pres">
      <dgm:prSet presAssocID="{D5E480C4-B80F-417F-ACDC-2690E5B5A561}" presName="sibTrans" presStyleLbl="sibTrans2D1" presStyleIdx="10" presStyleCnt="14"/>
      <dgm:spPr/>
    </dgm:pt>
    <dgm:pt modelId="{ACA387DE-EAAB-4A38-9DD7-DD8D969B243A}" type="pres">
      <dgm:prSet presAssocID="{DF3566B9-55AB-4862-9585-19BD32F800D8}" presName="child" presStyleLbl="alignAccFollowNode1" presStyleIdx="10" presStyleCnt="1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609DA42C-9998-4020-A617-41322035ACDD}" type="pres">
      <dgm:prSet presAssocID="{D13D7FAC-C948-4588-8061-B04BF090846C}" presName="sibTrans" presStyleLbl="sibTrans2D1" presStyleIdx="11" presStyleCnt="14"/>
      <dgm:spPr/>
    </dgm:pt>
    <dgm:pt modelId="{B82705E4-FEEE-4EDB-ADE9-3C0EF2698745}" type="pres">
      <dgm:prSet presAssocID="{584331D2-846B-4296-9595-FF9AD9A781D7}" presName="child" presStyleLbl="alignAccFollowNode1" presStyleIdx="11" presStyleCnt="1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E95835BA-C42C-47A9-BA98-C263B1D8F1B8}" type="pres">
      <dgm:prSet presAssocID="{A97E18F9-DA8E-49DA-862C-D7C87B2F9569}" presName="hSp" presStyleCnt="0"/>
      <dgm:spPr/>
    </dgm:pt>
    <dgm:pt modelId="{0E13A440-B075-46C8-B769-B3A5490A18DE}" type="pres">
      <dgm:prSet presAssocID="{A201C1E3-AAD0-4B11-9349-5A522F47BCD4}" presName="vertFlow" presStyleCnt="0"/>
      <dgm:spPr/>
    </dgm:pt>
    <dgm:pt modelId="{419470A8-9C4D-4056-AAD1-33D5D0CCEF52}" type="pres">
      <dgm:prSet presAssocID="{A201C1E3-AAD0-4B11-9349-5A522F47BCD4}" presName="header" presStyleLbl="node1" presStyleIdx="3" presStyleCnt="4"/>
      <dgm:spPr>
        <a:prstGeom prst="rect">
          <a:avLst/>
        </a:prstGeom>
      </dgm:spPr>
    </dgm:pt>
    <dgm:pt modelId="{859736B7-B7CA-41E5-A20C-FF9AB2029C51}" type="pres">
      <dgm:prSet presAssocID="{3460DD38-EC32-4395-A3FC-092568995857}" presName="parTrans" presStyleLbl="sibTrans2D1" presStyleIdx="12" presStyleCnt="14"/>
      <dgm:spPr/>
    </dgm:pt>
    <dgm:pt modelId="{4BEA3694-22C9-4F1C-B655-D75268170EED}" type="pres">
      <dgm:prSet presAssocID="{23BEC786-8A01-4DBF-A8B7-F7BD60D5B768}" presName="child" presStyleLbl="alignAccFollowNode1" presStyleIdx="12" presStyleCnt="1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A022E775-99DB-450B-8275-A9E179C5FD06}" type="pres">
      <dgm:prSet presAssocID="{4FCA4F98-088B-47AA-A1A3-76DF9AAB74C1}" presName="sibTrans" presStyleLbl="sibTrans2D1" presStyleIdx="13" presStyleCnt="14"/>
      <dgm:spPr/>
    </dgm:pt>
    <dgm:pt modelId="{A6BE6E71-129F-4532-80CF-712D4B637A4E}" type="pres">
      <dgm:prSet presAssocID="{4DD95B9D-DEAC-42E4-BC9E-C406E5109C52}" presName="child" presStyleLbl="alignAccFollowNode1" presStyleIdx="13" presStyleCnt="14">
        <dgm:presLayoutVars>
          <dgm:chMax val="0"/>
          <dgm:bulletEnabled val="1"/>
        </dgm:presLayoutVars>
      </dgm:prSet>
      <dgm:spPr/>
    </dgm:pt>
  </dgm:ptLst>
  <dgm:cxnLst>
    <dgm:cxn modelId="{11115C02-060E-41B9-AB6E-72A1C3806BD6}" type="presOf" srcId="{E568F93F-6251-4E6A-B287-E38BC46C10DF}" destId="{830CB26E-5AD3-48EA-BEDF-1B704BAC87D9}" srcOrd="0" destOrd="0" presId="urn:microsoft.com/office/officeart/2005/8/layout/lProcess1"/>
    <dgm:cxn modelId="{72B09208-86C6-437C-9703-8BCB5B8AC682}" type="presOf" srcId="{3460DD38-EC32-4395-A3FC-092568995857}" destId="{859736B7-B7CA-41E5-A20C-FF9AB2029C51}" srcOrd="0" destOrd="0" presId="urn:microsoft.com/office/officeart/2005/8/layout/lProcess1"/>
    <dgm:cxn modelId="{7A682909-CDD6-464E-A2A8-07675BBE3F99}" srcId="{A97E18F9-DA8E-49DA-862C-D7C87B2F9569}" destId="{584331D2-846B-4296-9595-FF9AD9A781D7}" srcOrd="4" destOrd="0" parTransId="{6E5EFE32-124C-40A5-97B1-5EE43366B186}" sibTransId="{140DAB28-8075-4BC5-93E4-735CD2103DE1}"/>
    <dgm:cxn modelId="{2660C810-8C4D-4399-85C5-D0C9C5331176}" type="presOf" srcId="{584331D2-846B-4296-9595-FF9AD9A781D7}" destId="{B82705E4-FEEE-4EDB-ADE9-3C0EF2698745}" srcOrd="0" destOrd="0" presId="urn:microsoft.com/office/officeart/2005/8/layout/lProcess1"/>
    <dgm:cxn modelId="{2DCF1117-FDE5-44D9-AB16-C02E931D8E9C}" type="presOf" srcId="{678E7FBC-BBEE-4F80-A6C3-5D5E762ED828}" destId="{D7887549-D3E0-4E71-8F6E-5F5BC1513A4C}" srcOrd="0" destOrd="0" presId="urn:microsoft.com/office/officeart/2005/8/layout/lProcess1"/>
    <dgm:cxn modelId="{8CDCC319-88F1-4023-81B2-6062C908C7CA}" type="presOf" srcId="{EEAC055F-0931-41CE-8A32-C514AD3B96C6}" destId="{BD05CA2A-2090-4082-A5CF-AFE0C203330A}" srcOrd="0" destOrd="0" presId="urn:microsoft.com/office/officeart/2005/8/layout/lProcess1"/>
    <dgm:cxn modelId="{6AC9521D-14F5-41C3-AE0C-C4B56F4A4806}" srcId="{9E789952-051A-494D-A414-3D453215BB30}" destId="{E568F93F-6251-4E6A-B287-E38BC46C10DF}" srcOrd="1" destOrd="0" parTransId="{934BF34C-46E3-445A-B09D-D4DFA8687700}" sibTransId="{8C33499D-4A51-4D2F-8B8F-136C68D471F3}"/>
    <dgm:cxn modelId="{EB0A9920-6FBE-4E17-A049-46003D30370B}" type="presOf" srcId="{4FCA4F98-088B-47AA-A1A3-76DF9AAB74C1}" destId="{A022E775-99DB-450B-8275-A9E179C5FD06}" srcOrd="0" destOrd="0" presId="urn:microsoft.com/office/officeart/2005/8/layout/lProcess1"/>
    <dgm:cxn modelId="{2C337028-EA9C-437C-84F0-0B20A75F0748}" type="presOf" srcId="{A201C1E3-AAD0-4B11-9349-5A522F47BCD4}" destId="{419470A8-9C4D-4056-AAD1-33D5D0CCEF52}" srcOrd="0" destOrd="0" presId="urn:microsoft.com/office/officeart/2005/8/layout/lProcess1"/>
    <dgm:cxn modelId="{A0B49A2C-DE40-4B79-A3DC-0B0C68BFA30D}" srcId="{A201C1E3-AAD0-4B11-9349-5A522F47BCD4}" destId="{4DD95B9D-DEAC-42E4-BC9E-C406E5109C52}" srcOrd="1" destOrd="0" parTransId="{0526C213-023C-4E8C-BB8E-819A80393AA1}" sibTransId="{B8B75272-339B-48DC-977E-A3263DC949F1}"/>
    <dgm:cxn modelId="{9DD1B42F-9390-4EB2-9759-B5202A9B54FA}" type="presOf" srcId="{9E789952-051A-494D-A414-3D453215BB30}" destId="{9CA0F1F2-F235-4A5E-B02E-EEA4E0F146B6}" srcOrd="0" destOrd="0" presId="urn:microsoft.com/office/officeart/2005/8/layout/lProcess1"/>
    <dgm:cxn modelId="{003DEA2F-49C1-4DAE-AE88-4691F3AB5DFE}" type="presOf" srcId="{874BE0E3-0E4D-4AFA-B7C1-3B1E96E8C214}" destId="{7D617B00-B10C-4806-9298-546FD75D085F}" srcOrd="0" destOrd="0" presId="urn:microsoft.com/office/officeart/2005/8/layout/lProcess1"/>
    <dgm:cxn modelId="{87B80033-21A4-4750-B70F-59E7A8A02193}" srcId="{A97E18F9-DA8E-49DA-862C-D7C87B2F9569}" destId="{DF3566B9-55AB-4862-9585-19BD32F800D8}" srcOrd="3" destOrd="0" parTransId="{D0ED0EB4-FEFD-4845-9F79-C7EA30F70982}" sibTransId="{D13D7FAC-C948-4588-8061-B04BF090846C}"/>
    <dgm:cxn modelId="{E8F8EE34-E3F0-40F1-8453-16C98E1AB716}" type="presOf" srcId="{1B3D7833-89A8-46A5-B4B2-0374CF736A51}" destId="{44EB7FC5-B999-43C8-9A49-BF350F909297}" srcOrd="0" destOrd="0" presId="urn:microsoft.com/office/officeart/2005/8/layout/lProcess1"/>
    <dgm:cxn modelId="{CB0B8B37-5466-4DD8-9332-76D15B039EE2}" type="presOf" srcId="{61970391-B591-4156-94A4-F39CF3CB76F6}" destId="{4036FD89-67BF-4BA3-A527-FCC51B939908}" srcOrd="0" destOrd="0" presId="urn:microsoft.com/office/officeart/2005/8/layout/lProcess1"/>
    <dgm:cxn modelId="{6EF46B3B-68C6-4215-BB81-EE91CEEA6E4A}" type="presOf" srcId="{CD03DBD6-1929-4B77-A96D-346350F84FA7}" destId="{45B95DE5-F64A-428A-9DB4-173C24E8100C}" srcOrd="0" destOrd="0" presId="urn:microsoft.com/office/officeart/2005/8/layout/lProcess1"/>
    <dgm:cxn modelId="{717FBE3D-C719-409D-A067-9513DC069B6A}" type="presOf" srcId="{4DD95B9D-DEAC-42E4-BC9E-C406E5109C52}" destId="{A6BE6E71-129F-4532-80CF-712D4B637A4E}" srcOrd="0" destOrd="0" presId="urn:microsoft.com/office/officeart/2005/8/layout/lProcess1"/>
    <dgm:cxn modelId="{99C3D563-CD82-4BFC-BD8D-EF013E99B5A1}" type="presOf" srcId="{2C14F7B5-0814-4537-B90A-88C78FAC47C8}" destId="{9987E95C-F24B-4A91-BA3D-43503F31AC33}" srcOrd="0" destOrd="0" presId="urn:microsoft.com/office/officeart/2005/8/layout/lProcess1"/>
    <dgm:cxn modelId="{D521F144-EA50-4968-9126-F6353CB57AEE}" type="presOf" srcId="{F1121AB8-ED10-4140-93DD-97AECC1A1393}" destId="{45EC1401-D6A1-4DC5-888B-9B27D2871F88}" srcOrd="0" destOrd="0" presId="urn:microsoft.com/office/officeart/2005/8/layout/lProcess1"/>
    <dgm:cxn modelId="{AB217A45-B244-4A4E-97DC-B089FC9FA435}" srcId="{A97E18F9-DA8E-49DA-862C-D7C87B2F9569}" destId="{678E7FBC-BBEE-4F80-A6C3-5D5E762ED828}" srcOrd="2" destOrd="0" parTransId="{54EA5570-14B8-4845-A028-F33CE4CB6326}" sibTransId="{D5E480C4-B80F-417F-ACDC-2690E5B5A561}"/>
    <dgm:cxn modelId="{F2B0386A-6E5D-44B4-B6DB-0B3461BD9A27}" srcId="{59FD2B89-7EAF-4316-A83F-A48A8CB2C1F0}" destId="{A97E18F9-DA8E-49DA-862C-D7C87B2F9569}" srcOrd="2" destOrd="0" parTransId="{A6C79D99-68E9-47C0-A4F1-B5FEF5D57AA0}" sibTransId="{3250C7FC-0963-4859-91B7-EF2975144620}"/>
    <dgm:cxn modelId="{4497C44A-CBA1-43BC-917A-486AE189355B}" type="presOf" srcId="{8506B5C1-8701-4C97-89C1-C36BEE6B67A2}" destId="{2DDDE608-A1DB-4906-9E36-B26E8E6B4739}" srcOrd="0" destOrd="0" presId="urn:microsoft.com/office/officeart/2005/8/layout/lProcess1"/>
    <dgm:cxn modelId="{7DA72C6D-99D6-4073-81E6-63D91642301D}" srcId="{61970391-B591-4156-94A4-F39CF3CB76F6}" destId="{2C14F7B5-0814-4537-B90A-88C78FAC47C8}" srcOrd="3" destOrd="0" parTransId="{A17EF04D-5B26-4654-8AEE-EABDB3F13FAF}" sibTransId="{8BF101F4-5558-4904-A495-DD2A39CB58F7}"/>
    <dgm:cxn modelId="{D7E6D46D-B3E2-4F91-911A-7583E2401611}" srcId="{59FD2B89-7EAF-4316-A83F-A48A8CB2C1F0}" destId="{61970391-B591-4156-94A4-F39CF3CB76F6}" srcOrd="1" destOrd="0" parTransId="{1E3CF614-760D-4909-B964-46EF33B26389}" sibTransId="{92AF39E4-73DB-4B88-BEB3-63466247DBF1}"/>
    <dgm:cxn modelId="{DB848E4E-4702-41F0-85DF-6620FA89F05B}" type="presOf" srcId="{30740C23-504D-4996-A17A-2CD420A0FA7A}" destId="{95EC496E-09F7-4CA9-856A-C33B2AA16470}" srcOrd="0" destOrd="0" presId="urn:microsoft.com/office/officeart/2005/8/layout/lProcess1"/>
    <dgm:cxn modelId="{FBC0B850-AAAC-43FA-A30D-2AA101227C8B}" srcId="{59FD2B89-7EAF-4316-A83F-A48A8CB2C1F0}" destId="{9E789952-051A-494D-A414-3D453215BB30}" srcOrd="0" destOrd="0" parTransId="{9C02C058-759A-4BF3-A231-A33D8FA9802C}" sibTransId="{9D6F2EC3-2BC6-4703-9C27-399B2F6CFE41}"/>
    <dgm:cxn modelId="{83D7EE70-A807-4213-845B-3B9C510DC59B}" type="presOf" srcId="{48051B85-D7B4-4681-9B07-E2335768B0AB}" destId="{556934DE-BD94-40A3-8240-65249EE3687F}" srcOrd="0" destOrd="0" presId="urn:microsoft.com/office/officeart/2005/8/layout/lProcess1"/>
    <dgm:cxn modelId="{EC959B71-FA00-4D95-BE9D-FE645F779999}" srcId="{61970391-B591-4156-94A4-F39CF3CB76F6}" destId="{6D84BFF3-51ED-4956-8298-125845CD3856}" srcOrd="2" destOrd="0" parTransId="{C0EE849C-DFAB-4EEB-A159-D8763BE140AD}" sibTransId="{874BE0E3-0E4D-4AFA-B7C1-3B1E96E8C214}"/>
    <dgm:cxn modelId="{B4FC8E77-552B-41E4-B183-159424F7AC03}" type="presOf" srcId="{DF3566B9-55AB-4862-9585-19BD32F800D8}" destId="{ACA387DE-EAAB-4A38-9DD7-DD8D969B243A}" srcOrd="0" destOrd="0" presId="urn:microsoft.com/office/officeart/2005/8/layout/lProcess1"/>
    <dgm:cxn modelId="{25AC6A78-B7F0-423A-9808-F726C0B1C646}" type="presOf" srcId="{80B5A5F0-84F7-4BA1-A595-9C8D3C1F1408}" destId="{63C60013-3F5C-49D3-A10E-207CF5D2C686}" srcOrd="0" destOrd="0" presId="urn:microsoft.com/office/officeart/2005/8/layout/lProcess1"/>
    <dgm:cxn modelId="{C3469E7B-1E45-4A2B-A3F9-FA8C7586C3D5}" type="presOf" srcId="{23BEC786-8A01-4DBF-A8B7-F7BD60D5B768}" destId="{4BEA3694-22C9-4F1C-B655-D75268170EED}" srcOrd="0" destOrd="0" presId="urn:microsoft.com/office/officeart/2005/8/layout/lProcess1"/>
    <dgm:cxn modelId="{FB593E7E-0FFC-4631-A42B-041BAD62FC9B}" type="presOf" srcId="{D13D7FAC-C948-4588-8061-B04BF090846C}" destId="{609DA42C-9998-4020-A617-41322035ACDD}" srcOrd="0" destOrd="0" presId="urn:microsoft.com/office/officeart/2005/8/layout/lProcess1"/>
    <dgm:cxn modelId="{4EFC588A-AE7F-4DCC-B613-A51FBE73AE0A}" srcId="{61970391-B591-4156-94A4-F39CF3CB76F6}" destId="{00DBD862-88BD-4D07-9C57-C9CC78B275DF}" srcOrd="0" destOrd="0" parTransId="{EEAC055F-0931-41CE-8A32-C514AD3B96C6}" sibTransId="{CD03DBD6-1929-4B77-A96D-346350F84FA7}"/>
    <dgm:cxn modelId="{38B85F91-A6C7-4938-8893-A0A371860BEF}" srcId="{9E789952-051A-494D-A414-3D453215BB30}" destId="{232CCB1D-340A-4119-B933-C01311E25364}" srcOrd="0" destOrd="0" parTransId="{92C26C32-C216-48E5-9FEB-65A55F0923B3}" sibTransId="{F1121AB8-ED10-4140-93DD-97AECC1A1393}"/>
    <dgm:cxn modelId="{9280E097-D8D1-42FA-AC49-163F65C62672}" type="presOf" srcId="{6D84BFF3-51ED-4956-8298-125845CD3856}" destId="{9492921F-09C2-4BBE-8E84-07B6B05472D5}" srcOrd="0" destOrd="0" presId="urn:microsoft.com/office/officeart/2005/8/layout/lProcess1"/>
    <dgm:cxn modelId="{1BB39D9A-A571-44E7-A7ED-8186AE32E1F7}" type="presOf" srcId="{7D920455-324C-41AB-BBDF-09D56BAF0599}" destId="{9C7EF33A-7A6C-441F-956A-7760444E3262}" srcOrd="0" destOrd="0" presId="urn:microsoft.com/office/officeart/2005/8/layout/lProcess1"/>
    <dgm:cxn modelId="{E248DF9A-CF44-4162-8120-F012541D16CD}" type="presOf" srcId="{92C26C32-C216-48E5-9FEB-65A55F0923B3}" destId="{D8C78938-F93B-4540-9617-F9CB9C0B47F9}" srcOrd="0" destOrd="0" presId="urn:microsoft.com/office/officeart/2005/8/layout/lProcess1"/>
    <dgm:cxn modelId="{8F1C7F9D-5CD9-444A-A0E3-AD4610F2FB48}" srcId="{A201C1E3-AAD0-4B11-9349-5A522F47BCD4}" destId="{23BEC786-8A01-4DBF-A8B7-F7BD60D5B768}" srcOrd="0" destOrd="0" parTransId="{3460DD38-EC32-4395-A3FC-092568995857}" sibTransId="{4FCA4F98-088B-47AA-A1A3-76DF9AAB74C1}"/>
    <dgm:cxn modelId="{01402CA2-7F0C-4C7F-8A31-894C1D3726D1}" srcId="{59FD2B89-7EAF-4316-A83F-A48A8CB2C1F0}" destId="{A201C1E3-AAD0-4B11-9349-5A522F47BCD4}" srcOrd="3" destOrd="0" parTransId="{DEF3B422-5EF9-449D-84CD-496481FC87B5}" sibTransId="{18A8750B-1C83-4194-A868-B612021A8EB8}"/>
    <dgm:cxn modelId="{D7C614A4-5155-428C-8595-EA8634919559}" type="presOf" srcId="{232CCB1D-340A-4119-B933-C01311E25364}" destId="{F4B33607-AA61-4335-AD13-85EC526C0804}" srcOrd="0" destOrd="0" presId="urn:microsoft.com/office/officeart/2005/8/layout/lProcess1"/>
    <dgm:cxn modelId="{4A2084A4-6478-4175-A8B1-96A989CE2DE9}" srcId="{A97E18F9-DA8E-49DA-862C-D7C87B2F9569}" destId="{63AFAED4-AD66-477B-B428-A1CD9723DFEF}" srcOrd="0" destOrd="0" parTransId="{1B3D7833-89A8-46A5-B4B2-0374CF736A51}" sibTransId="{8506B5C1-8701-4C97-89C1-C36BEE6B67A2}"/>
    <dgm:cxn modelId="{A62D1CA7-EA60-490C-BF44-96647FC27285}" srcId="{61970391-B591-4156-94A4-F39CF3CB76F6}" destId="{7D920455-324C-41AB-BBDF-09D56BAF0599}" srcOrd="4" destOrd="0" parTransId="{7A126976-3B67-484D-B749-2D3863018ADD}" sibTransId="{5E1EC9B1-B8FC-4B49-985A-22D08C2AAF44}"/>
    <dgm:cxn modelId="{B41BD2A7-8971-4AC8-9DCF-CD1E3ADBAFE0}" type="presOf" srcId="{63AFAED4-AD66-477B-B428-A1CD9723DFEF}" destId="{E355D8FB-CA79-44BD-8CFC-DE65657EB032}" srcOrd="0" destOrd="0" presId="urn:microsoft.com/office/officeart/2005/8/layout/lProcess1"/>
    <dgm:cxn modelId="{B54233BB-D738-4EED-BC42-3913C63D4080}" type="presOf" srcId="{8BF101F4-5558-4904-A495-DD2A39CB58F7}" destId="{F7CFECC4-FD29-41E6-868E-3051DBA8C22A}" srcOrd="0" destOrd="0" presId="urn:microsoft.com/office/officeart/2005/8/layout/lProcess1"/>
    <dgm:cxn modelId="{C3530BC0-6152-48FE-A58B-1D76CE89C485}" type="presOf" srcId="{A97E18F9-DA8E-49DA-862C-D7C87B2F9569}" destId="{774DB8CC-7CA4-49C3-83BE-1CF4EEB47194}" srcOrd="0" destOrd="0" presId="urn:microsoft.com/office/officeart/2005/8/layout/lProcess1"/>
    <dgm:cxn modelId="{E3139CCC-C45E-4C86-A52C-74357D19266D}" type="presOf" srcId="{1F69C994-9514-4B6A-930B-94333D87B4A2}" destId="{FB047F2D-42CC-440A-81B5-ABA497E97B62}" srcOrd="0" destOrd="0" presId="urn:microsoft.com/office/officeart/2005/8/layout/lProcess1"/>
    <dgm:cxn modelId="{2BB7F5CC-C3EB-455F-891C-AA7C7E204B01}" srcId="{A97E18F9-DA8E-49DA-862C-D7C87B2F9569}" destId="{80B5A5F0-84F7-4BA1-A595-9C8D3C1F1408}" srcOrd="1" destOrd="0" parTransId="{DBE25F9A-AFC6-498A-987B-B7FD0E71B243}" sibTransId="{1F69C994-9514-4B6A-930B-94333D87B4A2}"/>
    <dgm:cxn modelId="{42EF01D7-F24E-4B3A-8CF3-8DE220BE474A}" type="presOf" srcId="{00DBD862-88BD-4D07-9C57-C9CC78B275DF}" destId="{5CD02808-73D9-48E9-B9ED-5AA0D3AD4952}" srcOrd="0" destOrd="0" presId="urn:microsoft.com/office/officeart/2005/8/layout/lProcess1"/>
    <dgm:cxn modelId="{7F82C7ED-DF2A-47A6-808C-639787419C3B}" srcId="{61970391-B591-4156-94A4-F39CF3CB76F6}" destId="{48051B85-D7B4-4681-9B07-E2335768B0AB}" srcOrd="1" destOrd="0" parTransId="{1E384B67-9B1A-4BFF-A3E0-66C5D055CEF9}" sibTransId="{30740C23-504D-4996-A17A-2CD420A0FA7A}"/>
    <dgm:cxn modelId="{4612B7F4-85D9-4039-9CFA-E505A44530A1}" type="presOf" srcId="{D5E480C4-B80F-417F-ACDC-2690E5B5A561}" destId="{3310D757-BBA5-4BE8-81D3-009310D6B123}" srcOrd="0" destOrd="0" presId="urn:microsoft.com/office/officeart/2005/8/layout/lProcess1"/>
    <dgm:cxn modelId="{D8D23AFF-3A27-423D-A5E6-EB61F7748D36}" type="presOf" srcId="{59FD2B89-7EAF-4316-A83F-A48A8CB2C1F0}" destId="{A02E192B-1588-48A4-A244-DD03DE0E513A}" srcOrd="0" destOrd="0" presId="urn:microsoft.com/office/officeart/2005/8/layout/lProcess1"/>
    <dgm:cxn modelId="{844183EB-2F39-426F-86DC-F02B90B7DDC4}" type="presParOf" srcId="{A02E192B-1588-48A4-A244-DD03DE0E513A}" destId="{66B26C96-FB26-4DB4-9F92-CE4E236816E1}" srcOrd="0" destOrd="0" presId="urn:microsoft.com/office/officeart/2005/8/layout/lProcess1"/>
    <dgm:cxn modelId="{F0581A7D-75B1-4839-8234-EA749944A07D}" type="presParOf" srcId="{66B26C96-FB26-4DB4-9F92-CE4E236816E1}" destId="{9CA0F1F2-F235-4A5E-B02E-EEA4E0F146B6}" srcOrd="0" destOrd="0" presId="urn:microsoft.com/office/officeart/2005/8/layout/lProcess1"/>
    <dgm:cxn modelId="{B83B2FF7-1025-4889-9980-FD9418007FBB}" type="presParOf" srcId="{66B26C96-FB26-4DB4-9F92-CE4E236816E1}" destId="{D8C78938-F93B-4540-9617-F9CB9C0B47F9}" srcOrd="1" destOrd="0" presId="urn:microsoft.com/office/officeart/2005/8/layout/lProcess1"/>
    <dgm:cxn modelId="{51C2FC17-9DBB-426B-AE6E-00CE3CFACD74}" type="presParOf" srcId="{66B26C96-FB26-4DB4-9F92-CE4E236816E1}" destId="{F4B33607-AA61-4335-AD13-85EC526C0804}" srcOrd="2" destOrd="0" presId="urn:microsoft.com/office/officeart/2005/8/layout/lProcess1"/>
    <dgm:cxn modelId="{24457D8E-64E9-49A5-9B05-B6902A5BB95C}" type="presParOf" srcId="{66B26C96-FB26-4DB4-9F92-CE4E236816E1}" destId="{45EC1401-D6A1-4DC5-888B-9B27D2871F88}" srcOrd="3" destOrd="0" presId="urn:microsoft.com/office/officeart/2005/8/layout/lProcess1"/>
    <dgm:cxn modelId="{1B0FFAFD-590E-4FDD-9948-E953ABFC6727}" type="presParOf" srcId="{66B26C96-FB26-4DB4-9F92-CE4E236816E1}" destId="{830CB26E-5AD3-48EA-BEDF-1B704BAC87D9}" srcOrd="4" destOrd="0" presId="urn:microsoft.com/office/officeart/2005/8/layout/lProcess1"/>
    <dgm:cxn modelId="{03B6CC44-FE42-4811-BCF0-D18206344328}" type="presParOf" srcId="{A02E192B-1588-48A4-A244-DD03DE0E513A}" destId="{2ED6D66F-A83E-4F3B-B5D1-0C79209B95DD}" srcOrd="1" destOrd="0" presId="urn:microsoft.com/office/officeart/2005/8/layout/lProcess1"/>
    <dgm:cxn modelId="{7C443960-AFB1-46BB-A767-AE41394D968B}" type="presParOf" srcId="{A02E192B-1588-48A4-A244-DD03DE0E513A}" destId="{7F02A5BD-AA80-45CE-BE77-80F49C8E03A0}" srcOrd="2" destOrd="0" presId="urn:microsoft.com/office/officeart/2005/8/layout/lProcess1"/>
    <dgm:cxn modelId="{C8012DAF-7599-4D44-91F7-13965B1272D6}" type="presParOf" srcId="{7F02A5BD-AA80-45CE-BE77-80F49C8E03A0}" destId="{4036FD89-67BF-4BA3-A527-FCC51B939908}" srcOrd="0" destOrd="0" presId="urn:microsoft.com/office/officeart/2005/8/layout/lProcess1"/>
    <dgm:cxn modelId="{DDA5E413-EBC8-443D-96B2-C27FC8B1F2C3}" type="presParOf" srcId="{7F02A5BD-AA80-45CE-BE77-80F49C8E03A0}" destId="{BD05CA2A-2090-4082-A5CF-AFE0C203330A}" srcOrd="1" destOrd="0" presId="urn:microsoft.com/office/officeart/2005/8/layout/lProcess1"/>
    <dgm:cxn modelId="{86602393-2BB4-4F06-A019-ADAB45AE0078}" type="presParOf" srcId="{7F02A5BD-AA80-45CE-BE77-80F49C8E03A0}" destId="{5CD02808-73D9-48E9-B9ED-5AA0D3AD4952}" srcOrd="2" destOrd="0" presId="urn:microsoft.com/office/officeart/2005/8/layout/lProcess1"/>
    <dgm:cxn modelId="{82A2B8BD-BE94-4470-A930-05986B733AFB}" type="presParOf" srcId="{7F02A5BD-AA80-45CE-BE77-80F49C8E03A0}" destId="{45B95DE5-F64A-428A-9DB4-173C24E8100C}" srcOrd="3" destOrd="0" presId="urn:microsoft.com/office/officeart/2005/8/layout/lProcess1"/>
    <dgm:cxn modelId="{5102D726-BA93-4D49-8D1B-7B713C56137A}" type="presParOf" srcId="{7F02A5BD-AA80-45CE-BE77-80F49C8E03A0}" destId="{556934DE-BD94-40A3-8240-65249EE3687F}" srcOrd="4" destOrd="0" presId="urn:microsoft.com/office/officeart/2005/8/layout/lProcess1"/>
    <dgm:cxn modelId="{5C4A19E7-48A2-44EE-8A36-56EF1459C0F1}" type="presParOf" srcId="{7F02A5BD-AA80-45CE-BE77-80F49C8E03A0}" destId="{95EC496E-09F7-4CA9-856A-C33B2AA16470}" srcOrd="5" destOrd="0" presId="urn:microsoft.com/office/officeart/2005/8/layout/lProcess1"/>
    <dgm:cxn modelId="{FCF916D3-F364-44AD-B5EC-ADFD669EC2ED}" type="presParOf" srcId="{7F02A5BD-AA80-45CE-BE77-80F49C8E03A0}" destId="{9492921F-09C2-4BBE-8E84-07B6B05472D5}" srcOrd="6" destOrd="0" presId="urn:microsoft.com/office/officeart/2005/8/layout/lProcess1"/>
    <dgm:cxn modelId="{FAFB63C5-A990-47ED-A6D0-0F2D2419E2D2}" type="presParOf" srcId="{7F02A5BD-AA80-45CE-BE77-80F49C8E03A0}" destId="{7D617B00-B10C-4806-9298-546FD75D085F}" srcOrd="7" destOrd="0" presId="urn:microsoft.com/office/officeart/2005/8/layout/lProcess1"/>
    <dgm:cxn modelId="{2F6521BB-BDD7-4A2E-9C07-243CE2129544}" type="presParOf" srcId="{7F02A5BD-AA80-45CE-BE77-80F49C8E03A0}" destId="{9987E95C-F24B-4A91-BA3D-43503F31AC33}" srcOrd="8" destOrd="0" presId="urn:microsoft.com/office/officeart/2005/8/layout/lProcess1"/>
    <dgm:cxn modelId="{9F951C42-B66C-4DF5-AB7A-1646B8457A5D}" type="presParOf" srcId="{7F02A5BD-AA80-45CE-BE77-80F49C8E03A0}" destId="{F7CFECC4-FD29-41E6-868E-3051DBA8C22A}" srcOrd="9" destOrd="0" presId="urn:microsoft.com/office/officeart/2005/8/layout/lProcess1"/>
    <dgm:cxn modelId="{79F2054E-C089-4FE5-B16C-60FF186EF072}" type="presParOf" srcId="{7F02A5BD-AA80-45CE-BE77-80F49C8E03A0}" destId="{9C7EF33A-7A6C-441F-956A-7760444E3262}" srcOrd="10" destOrd="0" presId="urn:microsoft.com/office/officeart/2005/8/layout/lProcess1"/>
    <dgm:cxn modelId="{4B806DE6-122F-4167-B04F-D2BA549EBDA3}" type="presParOf" srcId="{A02E192B-1588-48A4-A244-DD03DE0E513A}" destId="{A9AB6DE1-E20C-4714-ABF8-2F5242538E33}" srcOrd="3" destOrd="0" presId="urn:microsoft.com/office/officeart/2005/8/layout/lProcess1"/>
    <dgm:cxn modelId="{E15F6DB4-555D-42AD-AACA-626573A9DC80}" type="presParOf" srcId="{A02E192B-1588-48A4-A244-DD03DE0E513A}" destId="{0F5A3AA0-1D1D-4E77-9112-89B6517F8E9C}" srcOrd="4" destOrd="0" presId="urn:microsoft.com/office/officeart/2005/8/layout/lProcess1"/>
    <dgm:cxn modelId="{620561D9-2671-497C-9663-F4FC5840538F}" type="presParOf" srcId="{0F5A3AA0-1D1D-4E77-9112-89B6517F8E9C}" destId="{774DB8CC-7CA4-49C3-83BE-1CF4EEB47194}" srcOrd="0" destOrd="0" presId="urn:microsoft.com/office/officeart/2005/8/layout/lProcess1"/>
    <dgm:cxn modelId="{6DA81FCF-3B4F-4DC9-8234-061C1FBD7A04}" type="presParOf" srcId="{0F5A3AA0-1D1D-4E77-9112-89B6517F8E9C}" destId="{44EB7FC5-B999-43C8-9A49-BF350F909297}" srcOrd="1" destOrd="0" presId="urn:microsoft.com/office/officeart/2005/8/layout/lProcess1"/>
    <dgm:cxn modelId="{A10A0049-1588-4356-A0C4-E786B17C3872}" type="presParOf" srcId="{0F5A3AA0-1D1D-4E77-9112-89B6517F8E9C}" destId="{E355D8FB-CA79-44BD-8CFC-DE65657EB032}" srcOrd="2" destOrd="0" presId="urn:microsoft.com/office/officeart/2005/8/layout/lProcess1"/>
    <dgm:cxn modelId="{80423F78-EFE7-428F-90CC-4CDFAE013773}" type="presParOf" srcId="{0F5A3AA0-1D1D-4E77-9112-89B6517F8E9C}" destId="{2DDDE608-A1DB-4906-9E36-B26E8E6B4739}" srcOrd="3" destOrd="0" presId="urn:microsoft.com/office/officeart/2005/8/layout/lProcess1"/>
    <dgm:cxn modelId="{CF1038A7-9825-4F8D-8A6A-8554E5D58226}" type="presParOf" srcId="{0F5A3AA0-1D1D-4E77-9112-89B6517F8E9C}" destId="{63C60013-3F5C-49D3-A10E-207CF5D2C686}" srcOrd="4" destOrd="0" presId="urn:microsoft.com/office/officeart/2005/8/layout/lProcess1"/>
    <dgm:cxn modelId="{05C4EE42-D68C-4A8A-A181-44A972D3015E}" type="presParOf" srcId="{0F5A3AA0-1D1D-4E77-9112-89B6517F8E9C}" destId="{FB047F2D-42CC-440A-81B5-ABA497E97B62}" srcOrd="5" destOrd="0" presId="urn:microsoft.com/office/officeart/2005/8/layout/lProcess1"/>
    <dgm:cxn modelId="{F5810A65-39EB-4967-9FE6-C04053FF7EB1}" type="presParOf" srcId="{0F5A3AA0-1D1D-4E77-9112-89B6517F8E9C}" destId="{D7887549-D3E0-4E71-8F6E-5F5BC1513A4C}" srcOrd="6" destOrd="0" presId="urn:microsoft.com/office/officeart/2005/8/layout/lProcess1"/>
    <dgm:cxn modelId="{31FD06C1-F0FD-40EF-91B0-6003BCB5C9BA}" type="presParOf" srcId="{0F5A3AA0-1D1D-4E77-9112-89B6517F8E9C}" destId="{3310D757-BBA5-4BE8-81D3-009310D6B123}" srcOrd="7" destOrd="0" presId="urn:microsoft.com/office/officeart/2005/8/layout/lProcess1"/>
    <dgm:cxn modelId="{B73782F0-41C6-426D-8D27-38951A508FDC}" type="presParOf" srcId="{0F5A3AA0-1D1D-4E77-9112-89B6517F8E9C}" destId="{ACA387DE-EAAB-4A38-9DD7-DD8D969B243A}" srcOrd="8" destOrd="0" presId="urn:microsoft.com/office/officeart/2005/8/layout/lProcess1"/>
    <dgm:cxn modelId="{AD41BA96-FEEC-40A3-829D-E5C1612EC30A}" type="presParOf" srcId="{0F5A3AA0-1D1D-4E77-9112-89B6517F8E9C}" destId="{609DA42C-9998-4020-A617-41322035ACDD}" srcOrd="9" destOrd="0" presId="urn:microsoft.com/office/officeart/2005/8/layout/lProcess1"/>
    <dgm:cxn modelId="{67669136-7C67-4691-9B17-DDF1F899D4A2}" type="presParOf" srcId="{0F5A3AA0-1D1D-4E77-9112-89B6517F8E9C}" destId="{B82705E4-FEEE-4EDB-ADE9-3C0EF2698745}" srcOrd="10" destOrd="0" presId="urn:microsoft.com/office/officeart/2005/8/layout/lProcess1"/>
    <dgm:cxn modelId="{A31950CA-483C-4238-8BE2-3CD7A3D2ED63}" type="presParOf" srcId="{A02E192B-1588-48A4-A244-DD03DE0E513A}" destId="{E95835BA-C42C-47A9-BA98-C263B1D8F1B8}" srcOrd="5" destOrd="0" presId="urn:microsoft.com/office/officeart/2005/8/layout/lProcess1"/>
    <dgm:cxn modelId="{3AC61D86-8DE0-4710-9E22-AB2D2AED8AAA}" type="presParOf" srcId="{A02E192B-1588-48A4-A244-DD03DE0E513A}" destId="{0E13A440-B075-46C8-B769-B3A5490A18DE}" srcOrd="6" destOrd="0" presId="urn:microsoft.com/office/officeart/2005/8/layout/lProcess1"/>
    <dgm:cxn modelId="{6CC29EA6-A20B-4214-A491-4D03376268B2}" type="presParOf" srcId="{0E13A440-B075-46C8-B769-B3A5490A18DE}" destId="{419470A8-9C4D-4056-AAD1-33D5D0CCEF52}" srcOrd="0" destOrd="0" presId="urn:microsoft.com/office/officeart/2005/8/layout/lProcess1"/>
    <dgm:cxn modelId="{BA635F84-869E-4032-AAB1-7CB6490CA7D7}" type="presParOf" srcId="{0E13A440-B075-46C8-B769-B3A5490A18DE}" destId="{859736B7-B7CA-41E5-A20C-FF9AB2029C51}" srcOrd="1" destOrd="0" presId="urn:microsoft.com/office/officeart/2005/8/layout/lProcess1"/>
    <dgm:cxn modelId="{596159C7-DADD-4EC8-856E-6999AE97FEC1}" type="presParOf" srcId="{0E13A440-B075-46C8-B769-B3A5490A18DE}" destId="{4BEA3694-22C9-4F1C-B655-D75268170EED}" srcOrd="2" destOrd="0" presId="urn:microsoft.com/office/officeart/2005/8/layout/lProcess1"/>
    <dgm:cxn modelId="{48187AC7-FA8E-4272-BB7D-7611530EE86C}" type="presParOf" srcId="{0E13A440-B075-46C8-B769-B3A5490A18DE}" destId="{A022E775-99DB-450B-8275-A9E179C5FD06}" srcOrd="3" destOrd="0" presId="urn:microsoft.com/office/officeart/2005/8/layout/lProcess1"/>
    <dgm:cxn modelId="{D9933A86-10B1-40CC-96D5-C8BB49A09F23}" type="presParOf" srcId="{0E13A440-B075-46C8-B769-B3A5490A18DE}" destId="{A6BE6E71-129F-4532-80CF-712D4B637A4E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5231B8-1783-4E73-A4EB-4ED60BFDA71E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nl-BE"/>
        </a:p>
      </dgm:t>
    </dgm:pt>
    <dgm:pt modelId="{AD58B53D-5B1C-4163-8F14-ED3D950B7C4F}">
      <dgm:prSet phldrT="[Tekst]" custT="1"/>
      <dgm:spPr/>
      <dgm:t>
        <a:bodyPr/>
        <a:lstStyle/>
        <a:p>
          <a:pPr>
            <a:spcAft>
              <a:spcPts val="600"/>
            </a:spcAft>
            <a:buNone/>
          </a:pPr>
          <a:r>
            <a:rPr lang="nl-BE" sz="1400">
              <a:latin typeface="+mj-lt"/>
            </a:rPr>
            <a:t>Studiebegeleiding.</a:t>
          </a:r>
          <a:endParaRPr lang="nl-BE" sz="1400"/>
        </a:p>
      </dgm:t>
    </dgm:pt>
    <dgm:pt modelId="{48C6D617-5BDC-4B17-B5D6-8BEE6F2BA66F}" type="parTrans" cxnId="{55A7EEBE-D313-4A06-A31D-27F4EE7C5125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0E3E3EC5-FDC2-44D5-B5A6-8A1D6F4F6069}" type="sibTrans" cxnId="{55A7EEBE-D313-4A06-A31D-27F4EE7C5125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C75FF63F-0447-4405-834B-742F213F71E5}">
      <dgm:prSet custT="1"/>
      <dgm:spPr/>
      <dgm:t>
        <a:bodyPr/>
        <a:lstStyle/>
        <a:p>
          <a:pPr>
            <a:spcAft>
              <a:spcPts val="600"/>
            </a:spcAft>
            <a:buNone/>
          </a:pPr>
          <a:r>
            <a:rPr lang="nl-BE" sz="1400" kern="1200">
              <a:latin typeface="+mj-lt"/>
            </a:rPr>
            <a:t>Studentenbegeleiding+.</a:t>
          </a:r>
          <a:br>
            <a:rPr lang="nl-BE" sz="1400" kern="1200">
              <a:latin typeface="+mj-lt"/>
            </a:rPr>
          </a:br>
          <a:r>
            <a:rPr lang="nl-BE" sz="1050" kern="1200">
              <a:latin typeface="Montserrat SemiBold" panose="00000700000000000000" pitchFamily="2" charset="0"/>
              <a:ea typeface="+mn-ea"/>
              <a:cs typeface="+mn-cs"/>
            </a:rPr>
            <a:t>= SB+</a:t>
          </a:r>
        </a:p>
      </dgm:t>
    </dgm:pt>
    <dgm:pt modelId="{08A78D22-47F3-48A6-A98E-583D5F01D8C7}" type="parTrans" cxnId="{CFFBE063-A7AB-46A5-B0C2-954BAD9F511B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DB1D1345-A406-4AD1-BC43-AA9CBCA38B3E}" type="sibTrans" cxnId="{CFFBE063-A7AB-46A5-B0C2-954BAD9F511B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351AB243-B79E-4479-891B-5C704BFECCEC}">
      <dgm:prSet custT="1"/>
      <dgm:spPr/>
      <dgm:t>
        <a:bodyPr/>
        <a:lstStyle/>
        <a:p>
          <a:pPr>
            <a:spcAft>
              <a:spcPts val="600"/>
            </a:spcAft>
            <a:buNone/>
          </a:pPr>
          <a:r>
            <a:rPr lang="nl-BE" sz="1100"/>
            <a:t>Advies over opleiding, studie­contract en studie­traject op maat</a:t>
          </a:r>
        </a:p>
      </dgm:t>
    </dgm:pt>
    <dgm:pt modelId="{371F62A9-450B-4486-86F8-B78CC000A81C}" type="parTrans" cxnId="{F6504A70-6C72-45DA-A2A0-E40BC813FD03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0C3DB861-03EA-4184-A80B-F5EB1A689903}" type="sibTrans" cxnId="{F6504A70-6C72-45DA-A2A0-E40BC813FD03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6932C0CA-4E88-4D9C-A128-2074951B88CD}">
      <dgm:prSet custT="1"/>
      <dgm:spPr/>
      <dgm:t>
        <a:bodyPr/>
        <a:lstStyle/>
        <a:p>
          <a:pPr>
            <a:spcAft>
              <a:spcPts val="600"/>
            </a:spcAft>
            <a:buNone/>
          </a:pPr>
          <a:r>
            <a:rPr lang="nl-BE" sz="1100"/>
            <a:t>bv. spreiding, vrijstellingen, verkort traject, starten in februari…</a:t>
          </a:r>
        </a:p>
      </dgm:t>
    </dgm:pt>
    <dgm:pt modelId="{E8074234-6C64-475E-A78A-5B701D53056F}" type="parTrans" cxnId="{B7ECA611-43E9-4F41-BFC1-F494E47F5385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31FD599A-3AC2-4273-B975-A0B670A4A0BD}" type="sibTrans" cxnId="{B7ECA611-43E9-4F41-BFC1-F494E47F5385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2421F3DD-5BE9-4695-8CC3-DF8785B70720}">
      <dgm:prSet custT="1"/>
      <dgm:spPr/>
      <dgm:t>
        <a:bodyPr/>
        <a:lstStyle/>
        <a:p>
          <a:pPr>
            <a:spcAft>
              <a:spcPts val="600"/>
            </a:spcAft>
            <a:buNone/>
          </a:pPr>
          <a:r>
            <a:rPr lang="nl-BE" sz="1100" kern="1200"/>
            <a:t>Begeleiding bij studeren met een functiebeperking</a:t>
          </a:r>
        </a:p>
      </dgm:t>
    </dgm:pt>
    <dgm:pt modelId="{C0CC5662-ABCB-4D61-9B4C-54102CF1C79D}" type="parTrans" cxnId="{FBD7C51D-9BFD-4641-8C30-0B206C0F35D9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2792A8B5-9BF4-440B-B19C-0B54FD32A4F9}" type="sibTrans" cxnId="{FBD7C51D-9BFD-4641-8C30-0B206C0F35D9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2143F486-0D46-4F42-9ECB-063DE4F49369}">
      <dgm:prSet custT="1"/>
      <dgm:spPr/>
      <dgm:t>
        <a:bodyPr/>
        <a:lstStyle/>
        <a:p>
          <a:pPr>
            <a:spcAft>
              <a:spcPts val="600"/>
            </a:spcAft>
            <a:buNone/>
          </a:pPr>
          <a:r>
            <a:rPr lang="nl-BE" sz="1400">
              <a:latin typeface="+mj-lt"/>
            </a:rPr>
            <a:t>Studietrajectbegeleiding. </a:t>
          </a:r>
          <a:br>
            <a:rPr lang="nl-BE" sz="1400">
              <a:latin typeface="+mj-lt"/>
            </a:rPr>
          </a:br>
          <a:r>
            <a:rPr lang="nl-BE" sz="1050">
              <a:latin typeface="Montserrat SemiBold" panose="00000700000000000000" pitchFamily="2" charset="0"/>
            </a:rPr>
            <a:t>= STB</a:t>
          </a:r>
          <a:endParaRPr lang="nl-BE" sz="1050" u="sng">
            <a:latin typeface="Montserrat SemiBold" panose="00000700000000000000" pitchFamily="2" charset="0"/>
          </a:endParaRPr>
        </a:p>
      </dgm:t>
    </dgm:pt>
    <dgm:pt modelId="{F9C41559-F52B-42A3-8313-642233798707}" type="parTrans" cxnId="{5D5D9F63-B0E4-43E6-82C6-12A74F0AF7F3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D23EEB92-090E-4875-A79C-D0E46F85E86C}" type="sibTrans" cxnId="{5D5D9F63-B0E4-43E6-82C6-12A74F0AF7F3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CA746B97-4F49-4AC0-811C-283980511403}">
      <dgm:prSet phldrT="[Tekst]" custT="1"/>
      <dgm:spPr/>
      <dgm:t>
        <a:bodyPr/>
        <a:lstStyle/>
        <a:p>
          <a:pPr>
            <a:spcAft>
              <a:spcPts val="600"/>
            </a:spcAft>
            <a:buNone/>
          </a:pPr>
          <a:r>
            <a:rPr lang="nl-BE" sz="1100"/>
            <a:t>Individuele begeleiding en workshops om beter te leren studeren</a:t>
          </a:r>
        </a:p>
      </dgm:t>
    </dgm:pt>
    <dgm:pt modelId="{62B10D97-F1B1-4A95-AEA7-9D45CC3ABEA3}" type="parTrans" cxnId="{4BF2E3CB-C12B-49DC-BB73-1887F34D1300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C05F7A46-8FF2-4B83-A709-77ADE5BA2385}" type="sibTrans" cxnId="{4BF2E3CB-C12B-49DC-BB73-1887F34D1300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2C927387-27B9-41AF-B991-9060482CFF47}">
      <dgm:prSet phldrT="[Tekst]" custT="1"/>
      <dgm:spPr/>
      <dgm:t>
        <a:bodyPr/>
        <a:lstStyle/>
        <a:p>
          <a:pPr>
            <a:spcAft>
              <a:spcPts val="600"/>
            </a:spcAft>
            <a:buNone/>
          </a:pPr>
          <a:r>
            <a:rPr lang="nl-BE" sz="1100" u="sng"/>
            <a:t>hogent.be/studiebegeleiding</a:t>
          </a:r>
          <a:endParaRPr lang="nl-BE" sz="1100"/>
        </a:p>
      </dgm:t>
    </dgm:pt>
    <dgm:pt modelId="{7C7F95B4-413A-4F28-B990-FF06727E8FDB}" type="parTrans" cxnId="{AFC4FBBE-347F-4E3B-B830-647583779742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98A434AD-8A1E-4533-AF94-D0ECBB784F14}" type="sibTrans" cxnId="{AFC4FBBE-347F-4E3B-B830-647583779742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0E046E5E-9CF0-4D41-A8EE-57E9B8BFBDD8}">
      <dgm:prSet custT="1"/>
      <dgm:spPr/>
      <dgm:t>
        <a:bodyPr/>
        <a:lstStyle/>
        <a:p>
          <a:pPr>
            <a:spcAft>
              <a:spcPts val="600"/>
            </a:spcAft>
            <a:buNone/>
          </a:pPr>
          <a:r>
            <a:rPr lang="nl-BE" sz="1400" kern="1200" dirty="0">
              <a:latin typeface="Montserrat ExtraBold"/>
              <a:ea typeface="+mn-ea"/>
              <a:cs typeface="+mn-cs"/>
            </a:rPr>
            <a:t>Taalondersteuning.</a:t>
          </a:r>
        </a:p>
      </dgm:t>
    </dgm:pt>
    <dgm:pt modelId="{3E736546-D28E-4D1B-8A8B-4A23388771E2}" type="parTrans" cxnId="{9BF1FB6F-9751-454B-B564-30C0CE96FCAB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7F787907-A483-424D-AD44-28A5D4F4FE2F}" type="sibTrans" cxnId="{9BF1FB6F-9751-454B-B564-30C0CE96FCAB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8C366B7D-C428-4CCA-BCC0-41D44A2C5804}">
      <dgm:prSet custT="1"/>
      <dgm:spPr/>
      <dgm:t>
        <a:bodyPr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nl-BE" sz="1400" kern="1200">
              <a:latin typeface="Montserrat ExtraBold"/>
            </a:rPr>
            <a:t>Studentenvoorzieningen.</a:t>
          </a:r>
          <a:br>
            <a:rPr lang="nl-BE" sz="1400" kern="1200">
              <a:latin typeface="Montserrat ExtraBold"/>
            </a:rPr>
          </a:br>
          <a:r>
            <a:rPr lang="nl-BE" sz="1050" kern="1200">
              <a:latin typeface="Montserrat SemiBold" panose="00000700000000000000" pitchFamily="2" charset="0"/>
              <a:ea typeface="+mn-ea"/>
              <a:cs typeface="+mn-cs"/>
            </a:rPr>
            <a:t>= STUVO</a:t>
          </a:r>
        </a:p>
      </dgm:t>
    </dgm:pt>
    <dgm:pt modelId="{EDE7BF34-5B07-4FAC-8906-DC72ED51A39A}" type="parTrans" cxnId="{290BDA05-7A97-4E49-8458-3A6CA7E1D744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788B1CA7-A937-4CA4-B3C5-20776F6D6B4C}" type="sibTrans" cxnId="{290BDA05-7A97-4E49-8458-3A6CA7E1D744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ABEB9DD4-0260-4256-9E1A-C061ACBE3072}">
      <dgm:prSet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ts val="100"/>
            </a:spcAft>
            <a:buNone/>
          </a:pPr>
          <a:r>
            <a:rPr lang="nl-BE" sz="1000" kern="1200"/>
            <a:t>Zorg: financieel &amp; psychologisch</a:t>
          </a:r>
        </a:p>
      </dgm:t>
    </dgm:pt>
    <dgm:pt modelId="{864888B2-CB50-4FD1-9FC9-3972D8920A4E}" type="parTrans" cxnId="{3C4FA57D-BAA3-4A07-90CC-B16A8914BE7C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3B9E17D1-E4CD-4213-AE42-B39612710529}" type="sibTrans" cxnId="{3C4FA57D-BAA3-4A07-90CC-B16A8914BE7C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264CF4CF-A411-49B0-A85E-66466CB9A2F7}">
      <dgm:prSet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ts val="100"/>
            </a:spcAft>
            <a:buNone/>
          </a:pPr>
          <a:r>
            <a:rPr lang="nl-BE" sz="1000" kern="1200"/>
            <a:t>Huisvesting: op kot</a:t>
          </a:r>
        </a:p>
      </dgm:t>
    </dgm:pt>
    <dgm:pt modelId="{EF33E1FA-C816-4358-9C41-B511D7D3BC68}" type="parTrans" cxnId="{43FB4ECD-874B-4B29-B003-FCEE78EE7F2E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F6FD37D2-4CF7-44B6-97F5-9DF9DB6B0613}" type="sibTrans" cxnId="{43FB4ECD-874B-4B29-B003-FCEE78EE7F2E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73ED4ABF-F8F9-4ACB-83E7-72D8168B1FF0}">
      <dgm:prSet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ts val="100"/>
            </a:spcAft>
            <a:buNone/>
          </a:pPr>
          <a:r>
            <a:rPr lang="nl-BE" sz="1000" kern="1200"/>
            <a:t>Catering: studentenresto’s</a:t>
          </a:r>
        </a:p>
      </dgm:t>
    </dgm:pt>
    <dgm:pt modelId="{08B28ADA-1464-4252-A2AC-C61A49B03212}" type="parTrans" cxnId="{9526ECAE-CE73-42CB-A86B-A3D71F9C99D8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4E8ABA21-EF6F-428A-8E5E-B1847D293A70}" type="sibTrans" cxnId="{9526ECAE-CE73-42CB-A86B-A3D71F9C99D8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B38D667E-519D-4CE9-956A-37FAAFBD0818}">
      <dgm:prSet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ts val="100"/>
            </a:spcAft>
            <a:buNone/>
          </a:pPr>
          <a:r>
            <a:rPr lang="nl-BE" sz="1000" kern="1200"/>
            <a:t>Mobiliteit</a:t>
          </a:r>
        </a:p>
      </dgm:t>
    </dgm:pt>
    <dgm:pt modelId="{AAFEF734-C8F0-4191-A9CA-9ABA9B0E36FB}" type="parTrans" cxnId="{DACD32D5-3D1E-4A60-9575-6CF68B8CF00F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FCE8C837-A807-4AE4-B4A5-9FD17FCA32DD}" type="sibTrans" cxnId="{DACD32D5-3D1E-4A60-9575-6CF68B8CF00F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F7053FF6-5EC3-4975-B9F7-442CD6166167}">
      <dgm:prSet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ts val="100"/>
            </a:spcAft>
            <a:buNone/>
          </a:pPr>
          <a:r>
            <a:rPr lang="nl-BE" sz="1000" kern="1200"/>
            <a:t>Studentenwerking &amp; participatie</a:t>
          </a:r>
        </a:p>
      </dgm:t>
    </dgm:pt>
    <dgm:pt modelId="{A45F2989-A136-4E27-A5D6-5325A6D650B2}" type="parTrans" cxnId="{37B4D58B-B042-4868-BBFC-1307489CADD2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C78BCC99-1874-46F9-989E-0B3D8E14581B}" type="sibTrans" cxnId="{37B4D58B-B042-4868-BBFC-1307489CADD2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3DE85FAB-788D-4EB3-8458-8E838B70C3A8}">
      <dgm:prSet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ts val="100"/>
            </a:spcAft>
            <a:buNone/>
          </a:pPr>
          <a:r>
            <a:rPr lang="nl-BE" sz="1000" kern="1200"/>
            <a:t>Sport &amp; cultuur</a:t>
          </a:r>
        </a:p>
      </dgm:t>
    </dgm:pt>
    <dgm:pt modelId="{D55CB533-7C54-4583-AE72-6C699B7B2304}" type="parTrans" cxnId="{888C2449-838A-4458-A7C2-A39B351B7AB1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7D4015B8-4D3D-4A57-97E8-5843F933A581}" type="sibTrans" cxnId="{888C2449-838A-4458-A7C2-A39B351B7AB1}">
      <dgm:prSet/>
      <dgm:spPr/>
      <dgm:t>
        <a:bodyPr/>
        <a:lstStyle/>
        <a:p>
          <a:pPr>
            <a:spcAft>
              <a:spcPts val="600"/>
            </a:spcAft>
          </a:pPr>
          <a:endParaRPr lang="nl-BE" sz="3600"/>
        </a:p>
      </dgm:t>
    </dgm:pt>
    <dgm:pt modelId="{FCBA2CDE-2028-40D3-9ECD-C2DDDD91D2C6}">
      <dgm:prSet custT="1"/>
      <dgm:spPr/>
      <dgm:t>
        <a:bodyPr/>
        <a:lstStyle/>
        <a:p>
          <a:pPr>
            <a:spcAft>
              <a:spcPts val="600"/>
            </a:spcAft>
            <a:buNone/>
          </a:pPr>
          <a:r>
            <a:rPr lang="nl-BE" sz="1100" kern="1200"/>
            <a:t>bv. dyslexie, dyscalculie, ADHD, visuele of auditieve beperking…</a:t>
          </a:r>
        </a:p>
      </dgm:t>
    </dgm:pt>
    <dgm:pt modelId="{F2F21E68-DBA6-48A6-8A78-7E759E55FB56}" type="parTrans" cxnId="{37C05524-1D82-4804-BAA9-6C49DE0BA172}">
      <dgm:prSet/>
      <dgm:spPr/>
      <dgm:t>
        <a:bodyPr/>
        <a:lstStyle/>
        <a:p>
          <a:endParaRPr lang="nl-BE"/>
        </a:p>
      </dgm:t>
    </dgm:pt>
    <dgm:pt modelId="{671B2A53-06EF-4CA1-8377-078B36F9A547}" type="sibTrans" cxnId="{37C05524-1D82-4804-BAA9-6C49DE0BA172}">
      <dgm:prSet/>
      <dgm:spPr/>
      <dgm:t>
        <a:bodyPr/>
        <a:lstStyle/>
        <a:p>
          <a:endParaRPr lang="nl-BE"/>
        </a:p>
      </dgm:t>
    </dgm:pt>
    <dgm:pt modelId="{F379DF2F-9488-4F07-AAE0-C64A4E2F2AF4}">
      <dgm:prSet custT="1"/>
      <dgm:spPr/>
      <dgm:t>
        <a:bodyPr/>
        <a:lstStyle/>
        <a:p>
          <a:pPr>
            <a:spcAft>
              <a:spcPts val="600"/>
            </a:spcAft>
            <a:buNone/>
          </a:pPr>
          <a:r>
            <a:rPr lang="nl-BE" sz="1100" kern="120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hogent.be/functiebeperking</a:t>
          </a:r>
          <a:endParaRPr lang="nl-BE" sz="1100" kern="1200"/>
        </a:p>
      </dgm:t>
    </dgm:pt>
    <dgm:pt modelId="{90E3D1D6-5CAE-41EB-A5E7-3984403DE24B}" type="parTrans" cxnId="{E9AB69C6-14DD-4F47-9DA2-A42962F9413A}">
      <dgm:prSet/>
      <dgm:spPr/>
      <dgm:t>
        <a:bodyPr/>
        <a:lstStyle/>
        <a:p>
          <a:endParaRPr lang="nl-BE"/>
        </a:p>
      </dgm:t>
    </dgm:pt>
    <dgm:pt modelId="{EACEA284-42DA-4A98-B83D-3630BDF790C5}" type="sibTrans" cxnId="{E9AB69C6-14DD-4F47-9DA2-A42962F9413A}">
      <dgm:prSet/>
      <dgm:spPr/>
      <dgm:t>
        <a:bodyPr/>
        <a:lstStyle/>
        <a:p>
          <a:endParaRPr lang="nl-BE"/>
        </a:p>
      </dgm:t>
    </dgm:pt>
    <dgm:pt modelId="{90EB9CB8-C04A-429E-967D-FF970D6B3099}">
      <dgm:prSet custT="1"/>
      <dgm:spPr/>
      <dgm:t>
        <a:bodyPr/>
        <a:lstStyle/>
        <a:p>
          <a:pPr>
            <a:spcAft>
              <a:spcPts val="600"/>
            </a:spcAft>
            <a:buNone/>
          </a:pPr>
          <a:r>
            <a:rPr lang="nl-BE" sz="110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hogent.be/studietrajectbegeleiders</a:t>
          </a:r>
          <a:endParaRPr lang="nl-BE" sz="1100"/>
        </a:p>
      </dgm:t>
    </dgm:pt>
    <dgm:pt modelId="{DD833BC4-C9D2-499F-9BD6-3C63E31D97A1}" type="parTrans" cxnId="{3533C528-6429-41C7-A9BD-2156497D562F}">
      <dgm:prSet/>
      <dgm:spPr/>
      <dgm:t>
        <a:bodyPr/>
        <a:lstStyle/>
        <a:p>
          <a:endParaRPr lang="nl-BE"/>
        </a:p>
      </dgm:t>
    </dgm:pt>
    <dgm:pt modelId="{E62475AA-32E4-412E-84F5-65FA34680F16}" type="sibTrans" cxnId="{3533C528-6429-41C7-A9BD-2156497D562F}">
      <dgm:prSet/>
      <dgm:spPr/>
      <dgm:t>
        <a:bodyPr/>
        <a:lstStyle/>
        <a:p>
          <a:endParaRPr lang="nl-BE"/>
        </a:p>
      </dgm:t>
    </dgm:pt>
    <dgm:pt modelId="{9B86359C-575F-4FD6-9534-503A05EACBF2}">
      <dgm:prSet custT="1"/>
      <dgm:spPr/>
      <dgm:t>
        <a:bodyPr/>
        <a:lstStyle/>
        <a:p>
          <a:pPr>
            <a:spcAft>
              <a:spcPts val="600"/>
            </a:spcAft>
            <a:buNone/>
          </a:pPr>
          <a:r>
            <a:rPr lang="nl-BE" sz="1100" kern="1200" dirty="0"/>
            <a:t>Ondersteuning voor taal­vaardigheid in het Nederlands</a:t>
          </a:r>
        </a:p>
      </dgm:t>
    </dgm:pt>
    <dgm:pt modelId="{EBEF25F8-C9AF-4C72-A9A6-CDA23A37517B}" type="parTrans" cxnId="{66A3057C-6747-42FF-8239-1312A0B16FDD}">
      <dgm:prSet/>
      <dgm:spPr/>
      <dgm:t>
        <a:bodyPr/>
        <a:lstStyle/>
        <a:p>
          <a:endParaRPr lang="nl-BE"/>
        </a:p>
      </dgm:t>
    </dgm:pt>
    <dgm:pt modelId="{984CC2E4-07AF-4788-9211-93B75886F68B}" type="sibTrans" cxnId="{66A3057C-6747-42FF-8239-1312A0B16FDD}">
      <dgm:prSet/>
      <dgm:spPr/>
      <dgm:t>
        <a:bodyPr/>
        <a:lstStyle/>
        <a:p>
          <a:endParaRPr lang="nl-BE"/>
        </a:p>
      </dgm:t>
    </dgm:pt>
    <dgm:pt modelId="{85157739-7822-4D99-86E8-06929D4F3819}">
      <dgm:prSet custT="1"/>
      <dgm:spPr/>
      <dgm:t>
        <a:bodyPr/>
        <a:lstStyle/>
        <a:p>
          <a:pPr marL="57150" lvl="1" indent="0" algn="l" defTabSz="488950">
            <a:lnSpc>
              <a:spcPct val="150000"/>
            </a:lnSpc>
            <a:spcBef>
              <a:spcPct val="0"/>
            </a:spcBef>
            <a:spcAft>
              <a:spcPts val="100"/>
            </a:spcAft>
            <a:buNone/>
          </a:pPr>
          <a:r>
            <a:rPr lang="nl-BE" sz="1000" kern="1200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hogent.be/stuvo</a:t>
          </a:r>
          <a:endParaRPr lang="nl-BE" sz="1000" kern="1200"/>
        </a:p>
      </dgm:t>
    </dgm:pt>
    <dgm:pt modelId="{0B9FB58C-DDB6-4CC3-A1BC-6566DC58F9B4}" type="parTrans" cxnId="{D7A16987-ACCF-434C-A367-BE1EF1688181}">
      <dgm:prSet/>
      <dgm:spPr/>
      <dgm:t>
        <a:bodyPr/>
        <a:lstStyle/>
        <a:p>
          <a:endParaRPr lang="nl-BE"/>
        </a:p>
      </dgm:t>
    </dgm:pt>
    <dgm:pt modelId="{2B500B7C-8D1F-414B-9227-58FAD3569225}" type="sibTrans" cxnId="{D7A16987-ACCF-434C-A367-BE1EF1688181}">
      <dgm:prSet/>
      <dgm:spPr/>
      <dgm:t>
        <a:bodyPr/>
        <a:lstStyle/>
        <a:p>
          <a:endParaRPr lang="nl-BE"/>
        </a:p>
      </dgm:t>
    </dgm:pt>
    <dgm:pt modelId="{90D63A48-3604-4547-AA3F-8769C29A97DF}">
      <dgm:prSet custT="1"/>
      <dgm:spPr/>
      <dgm:t>
        <a:bodyPr/>
        <a:lstStyle/>
        <a:p>
          <a:pPr>
            <a:spcAft>
              <a:spcPts val="600"/>
            </a:spcAft>
            <a:buNone/>
          </a:pPr>
          <a:r>
            <a:rPr lang="nl-BE" sz="1100" kern="1200" dirty="0"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hogent.be/taalondersteuning</a:t>
          </a:r>
          <a:endParaRPr lang="nl-BE" sz="1100" kern="1200" dirty="0"/>
        </a:p>
      </dgm:t>
    </dgm:pt>
    <dgm:pt modelId="{0FBC66BA-B237-45DC-9ACA-4884AE463130}" type="parTrans" cxnId="{146A695D-5F30-4717-8123-4A1A3B80354B}">
      <dgm:prSet/>
      <dgm:spPr/>
    </dgm:pt>
    <dgm:pt modelId="{2357BA16-2213-4E07-AAE9-04CDEEF7724C}" type="sibTrans" cxnId="{146A695D-5F30-4717-8123-4A1A3B80354B}">
      <dgm:prSet/>
      <dgm:spPr/>
    </dgm:pt>
    <dgm:pt modelId="{2E3E5562-BC39-403B-8809-36039DFFFB5F}">
      <dgm:prSet custT="1"/>
      <dgm:spPr/>
      <dgm:t>
        <a:bodyPr/>
        <a:lstStyle/>
        <a:p>
          <a:pPr>
            <a:spcAft>
              <a:spcPts val="600"/>
            </a:spcAft>
            <a:buNone/>
          </a:pPr>
          <a:r>
            <a:rPr lang="nl-BE" sz="1100" kern="1200" dirty="0"/>
            <a:t>Ondersteuning voor Nederlands, Frans en Engels </a:t>
          </a:r>
        </a:p>
      </dgm:t>
    </dgm:pt>
    <dgm:pt modelId="{AF9840C6-D03A-4915-A46B-75A1C45E6B5D}" type="parTrans" cxnId="{25898152-6D01-4DFF-BD8A-067A556D39FA}">
      <dgm:prSet/>
      <dgm:spPr/>
    </dgm:pt>
    <dgm:pt modelId="{08414522-E13B-4072-AD97-F8D2DCE27D84}" type="sibTrans" cxnId="{25898152-6D01-4DFF-BD8A-067A556D39FA}">
      <dgm:prSet/>
      <dgm:spPr/>
    </dgm:pt>
    <dgm:pt modelId="{A1855C0F-3EFA-4502-897A-42D9DEBB0D67}">
      <dgm:prSet custT="1"/>
      <dgm:spPr/>
      <dgm:t>
        <a:bodyPr/>
        <a:lstStyle/>
        <a:p>
          <a:pPr>
            <a:spcAft>
              <a:spcPts val="600"/>
            </a:spcAft>
            <a:buNone/>
          </a:pPr>
          <a:endParaRPr lang="nl-BE" sz="1100" kern="1200" dirty="0"/>
        </a:p>
      </dgm:t>
    </dgm:pt>
    <dgm:pt modelId="{29865EF3-8A5E-4D18-A08B-9CBC0FE8B85E}" type="parTrans" cxnId="{4C70530D-7F5F-4270-B43E-5726BB755720}">
      <dgm:prSet/>
      <dgm:spPr/>
    </dgm:pt>
    <dgm:pt modelId="{7C6C9470-BCEE-4AD6-B895-C776F2983047}" type="sibTrans" cxnId="{4C70530D-7F5F-4270-B43E-5726BB755720}">
      <dgm:prSet/>
      <dgm:spPr/>
    </dgm:pt>
    <dgm:pt modelId="{FA4265D0-D665-4F71-9DF4-F7BC18643FE1}">
      <dgm:prSet custT="1"/>
      <dgm:spPr/>
      <dgm:t>
        <a:bodyPr/>
        <a:lstStyle/>
        <a:p>
          <a:pPr>
            <a:spcAft>
              <a:spcPts val="600"/>
            </a:spcAft>
            <a:buNone/>
          </a:pPr>
          <a:r>
            <a:rPr lang="nl-BE" sz="1100" kern="1200" dirty="0">
              <a:hlinkClick xmlns:r="http://schemas.openxmlformats.org/officeDocument/2006/relationships" r:id="rId5"/>
            </a:rPr>
            <a:t>Studio </a:t>
          </a:r>
          <a:r>
            <a:rPr lang="nl-BE" sz="1100" kern="1200" dirty="0" err="1">
              <a:hlinkClick xmlns:r="http://schemas.openxmlformats.org/officeDocument/2006/relationships" r:id="rId5"/>
            </a:rPr>
            <a:t>Lingo</a:t>
          </a:r>
          <a:endParaRPr lang="nl-BE" sz="1100" kern="1200" dirty="0"/>
        </a:p>
      </dgm:t>
    </dgm:pt>
    <dgm:pt modelId="{01C1C5DC-282A-43F0-B068-1CC0899AF54D}" type="parTrans" cxnId="{07533015-01E5-49BB-8F1A-8A78F75DE980}">
      <dgm:prSet/>
      <dgm:spPr/>
    </dgm:pt>
    <dgm:pt modelId="{76C6CA29-7529-47F3-B43E-C291ECBDB85F}" type="sibTrans" cxnId="{07533015-01E5-49BB-8F1A-8A78F75DE980}">
      <dgm:prSet/>
      <dgm:spPr/>
    </dgm:pt>
    <dgm:pt modelId="{EA4463D3-1600-4478-9344-0942E6A11EFF}" type="pres">
      <dgm:prSet presAssocID="{245231B8-1783-4E73-A4EB-4ED60BFDA71E}" presName="diagram" presStyleCnt="0">
        <dgm:presLayoutVars>
          <dgm:dir/>
          <dgm:resizeHandles val="exact"/>
        </dgm:presLayoutVars>
      </dgm:prSet>
      <dgm:spPr/>
    </dgm:pt>
    <dgm:pt modelId="{31385EBF-5647-4351-9B20-34050B847691}" type="pres">
      <dgm:prSet presAssocID="{AD58B53D-5B1C-4163-8F14-ED3D950B7C4F}" presName="node" presStyleLbl="node1" presStyleIdx="0" presStyleCnt="5">
        <dgm:presLayoutVars>
          <dgm:bulletEnabled val="1"/>
        </dgm:presLayoutVars>
      </dgm:prSet>
      <dgm:spPr/>
    </dgm:pt>
    <dgm:pt modelId="{9B70BFC3-9B0F-4297-BC10-5D464A67B843}" type="pres">
      <dgm:prSet presAssocID="{0E3E3EC5-FDC2-44D5-B5A6-8A1D6F4F6069}" presName="sibTrans" presStyleCnt="0"/>
      <dgm:spPr/>
    </dgm:pt>
    <dgm:pt modelId="{8479A4B2-F240-4D06-9DD2-270811F660A2}" type="pres">
      <dgm:prSet presAssocID="{C75FF63F-0447-4405-834B-742F213F71E5}" presName="node" presStyleLbl="node1" presStyleIdx="1" presStyleCnt="5">
        <dgm:presLayoutVars>
          <dgm:bulletEnabled val="1"/>
        </dgm:presLayoutVars>
      </dgm:prSet>
      <dgm:spPr/>
    </dgm:pt>
    <dgm:pt modelId="{2835DEF9-0C4F-405B-882C-415A0B045125}" type="pres">
      <dgm:prSet presAssocID="{DB1D1345-A406-4AD1-BC43-AA9CBCA38B3E}" presName="sibTrans" presStyleCnt="0"/>
      <dgm:spPr/>
    </dgm:pt>
    <dgm:pt modelId="{506CC541-C930-4F8F-BB89-7DE28EAACA26}" type="pres">
      <dgm:prSet presAssocID="{2143F486-0D46-4F42-9ECB-063DE4F49369}" presName="node" presStyleLbl="node1" presStyleIdx="2" presStyleCnt="5">
        <dgm:presLayoutVars>
          <dgm:bulletEnabled val="1"/>
        </dgm:presLayoutVars>
      </dgm:prSet>
      <dgm:spPr/>
    </dgm:pt>
    <dgm:pt modelId="{1C9624A5-1AFB-46D5-941B-D346346DBC6C}" type="pres">
      <dgm:prSet presAssocID="{D23EEB92-090E-4875-A79C-D0E46F85E86C}" presName="sibTrans" presStyleCnt="0"/>
      <dgm:spPr/>
    </dgm:pt>
    <dgm:pt modelId="{523065FF-BC5C-4803-B6FE-E0D9E19701D9}" type="pres">
      <dgm:prSet presAssocID="{0E046E5E-9CF0-4D41-A8EE-57E9B8BFBDD8}" presName="node" presStyleLbl="node1" presStyleIdx="3" presStyleCnt="5">
        <dgm:presLayoutVars>
          <dgm:bulletEnabled val="1"/>
        </dgm:presLayoutVars>
      </dgm:prSet>
      <dgm:spPr/>
    </dgm:pt>
    <dgm:pt modelId="{A0962344-75B2-44DF-BB1E-6C91C800322C}" type="pres">
      <dgm:prSet presAssocID="{7F787907-A483-424D-AD44-28A5D4F4FE2F}" presName="sibTrans" presStyleCnt="0"/>
      <dgm:spPr/>
    </dgm:pt>
    <dgm:pt modelId="{4A6D21E0-6970-42CD-AAD8-4542818B38BD}" type="pres">
      <dgm:prSet presAssocID="{8C366B7D-C428-4CCA-BCC0-41D44A2C5804}" presName="node" presStyleLbl="node1" presStyleIdx="4" presStyleCnt="5">
        <dgm:presLayoutVars>
          <dgm:bulletEnabled val="1"/>
        </dgm:presLayoutVars>
      </dgm:prSet>
      <dgm:spPr/>
    </dgm:pt>
  </dgm:ptLst>
  <dgm:cxnLst>
    <dgm:cxn modelId="{B7016302-FCDE-4C0E-B7CE-9BE5772CEC9F}" type="presOf" srcId="{F379DF2F-9488-4F07-AAE0-C64A4E2F2AF4}" destId="{8479A4B2-F240-4D06-9DD2-270811F660A2}" srcOrd="0" destOrd="3" presId="urn:microsoft.com/office/officeart/2005/8/layout/default"/>
    <dgm:cxn modelId="{290BDA05-7A97-4E49-8458-3A6CA7E1D744}" srcId="{245231B8-1783-4E73-A4EB-4ED60BFDA71E}" destId="{8C366B7D-C428-4CCA-BCC0-41D44A2C5804}" srcOrd="4" destOrd="0" parTransId="{EDE7BF34-5B07-4FAC-8906-DC72ED51A39A}" sibTransId="{788B1CA7-A937-4CA4-B3C5-20776F6D6B4C}"/>
    <dgm:cxn modelId="{4C70530D-7F5F-4270-B43E-5726BB755720}" srcId="{0E046E5E-9CF0-4D41-A8EE-57E9B8BFBDD8}" destId="{A1855C0F-3EFA-4502-897A-42D9DEBB0D67}" srcOrd="4" destOrd="0" parTransId="{29865EF3-8A5E-4D18-A08B-9CBC0FE8B85E}" sibTransId="{7C6C9470-BCEE-4AD6-B895-C776F2983047}"/>
    <dgm:cxn modelId="{B4280E0F-F036-4614-9B3B-89B0591537AC}" type="presOf" srcId="{264CF4CF-A411-49B0-A85E-66466CB9A2F7}" destId="{4A6D21E0-6970-42CD-AAD8-4542818B38BD}" srcOrd="0" destOrd="2" presId="urn:microsoft.com/office/officeart/2005/8/layout/default"/>
    <dgm:cxn modelId="{B7ECA611-43E9-4F41-BFC1-F494E47F5385}" srcId="{2143F486-0D46-4F42-9ECB-063DE4F49369}" destId="{6932C0CA-4E88-4D9C-A128-2074951B88CD}" srcOrd="1" destOrd="0" parTransId="{E8074234-6C64-475E-A78A-5B701D53056F}" sibTransId="{31FD599A-3AC2-4273-B975-A0B670A4A0BD}"/>
    <dgm:cxn modelId="{07533015-01E5-49BB-8F1A-8A78F75DE980}" srcId="{0E046E5E-9CF0-4D41-A8EE-57E9B8BFBDD8}" destId="{FA4265D0-D665-4F71-9DF4-F7BC18643FE1}" srcOrd="3" destOrd="0" parTransId="{01C1C5DC-282A-43F0-B068-1CC0899AF54D}" sibTransId="{76C6CA29-7529-47F3-B43E-C291ECBDB85F}"/>
    <dgm:cxn modelId="{FBD7C51D-9BFD-4641-8C30-0B206C0F35D9}" srcId="{C75FF63F-0447-4405-834B-742F213F71E5}" destId="{2421F3DD-5BE9-4695-8CC3-DF8785B70720}" srcOrd="0" destOrd="0" parTransId="{C0CC5662-ABCB-4D61-9B4C-54102CF1C79D}" sibTransId="{2792A8B5-9BF4-440B-B19C-0B54FD32A4F9}"/>
    <dgm:cxn modelId="{AB1C3822-B4A5-42DD-AB22-95F4ECE41CC0}" type="presOf" srcId="{2143F486-0D46-4F42-9ECB-063DE4F49369}" destId="{506CC541-C930-4F8F-BB89-7DE28EAACA26}" srcOrd="0" destOrd="0" presId="urn:microsoft.com/office/officeart/2005/8/layout/default"/>
    <dgm:cxn modelId="{37C05524-1D82-4804-BAA9-6C49DE0BA172}" srcId="{C75FF63F-0447-4405-834B-742F213F71E5}" destId="{FCBA2CDE-2028-40D3-9ECD-C2DDDD91D2C6}" srcOrd="1" destOrd="0" parTransId="{F2F21E68-DBA6-48A6-8A78-7E759E55FB56}" sibTransId="{671B2A53-06EF-4CA1-8377-078B36F9A547}"/>
    <dgm:cxn modelId="{3533C528-6429-41C7-A9BD-2156497D562F}" srcId="{2143F486-0D46-4F42-9ECB-063DE4F49369}" destId="{90EB9CB8-C04A-429E-967D-FF970D6B3099}" srcOrd="2" destOrd="0" parTransId="{DD833BC4-C9D2-499F-9BD6-3C63E31D97A1}" sibTransId="{E62475AA-32E4-412E-84F5-65FA34680F16}"/>
    <dgm:cxn modelId="{3C3DF52E-19A8-425E-80CF-3E0351B33F3C}" type="presOf" srcId="{9B86359C-575F-4FD6-9534-503A05EACBF2}" destId="{523065FF-BC5C-4803-B6FE-E0D9E19701D9}" srcOrd="0" destOrd="1" presId="urn:microsoft.com/office/officeart/2005/8/layout/default"/>
    <dgm:cxn modelId="{40B75136-1CF0-49CA-A36A-6C70D8A6504B}" type="presOf" srcId="{AD58B53D-5B1C-4163-8F14-ED3D950B7C4F}" destId="{31385EBF-5647-4351-9B20-34050B847691}" srcOrd="0" destOrd="0" presId="urn:microsoft.com/office/officeart/2005/8/layout/default"/>
    <dgm:cxn modelId="{0AC52D3B-91F2-43A5-8A02-E73F9DC04D59}" type="presOf" srcId="{90D63A48-3604-4547-AA3F-8769C29A97DF}" destId="{523065FF-BC5C-4803-B6FE-E0D9E19701D9}" srcOrd="0" destOrd="2" presId="urn:microsoft.com/office/officeart/2005/8/layout/default"/>
    <dgm:cxn modelId="{6E5AC03B-94F8-412E-B6E5-E7241AE8BDF7}" type="presOf" srcId="{351AB243-B79E-4479-891B-5C704BFECCEC}" destId="{506CC541-C930-4F8F-BB89-7DE28EAACA26}" srcOrd="0" destOrd="1" presId="urn:microsoft.com/office/officeart/2005/8/layout/default"/>
    <dgm:cxn modelId="{58F4845B-5013-4AB7-970A-7C9D4E446B26}" type="presOf" srcId="{B38D667E-519D-4CE9-956A-37FAAFBD0818}" destId="{4A6D21E0-6970-42CD-AAD8-4542818B38BD}" srcOrd="0" destOrd="4" presId="urn:microsoft.com/office/officeart/2005/8/layout/default"/>
    <dgm:cxn modelId="{146A695D-5F30-4717-8123-4A1A3B80354B}" srcId="{0E046E5E-9CF0-4D41-A8EE-57E9B8BFBDD8}" destId="{90D63A48-3604-4547-AA3F-8769C29A97DF}" srcOrd="1" destOrd="0" parTransId="{0FBC66BA-B237-45DC-9ACA-4884AE463130}" sibTransId="{2357BA16-2213-4E07-AAE9-04CDEEF7724C}"/>
    <dgm:cxn modelId="{34B53E60-036C-4A40-9668-5C7559CBC5D3}" type="presOf" srcId="{3DE85FAB-788D-4EB3-8458-8E838B70C3A8}" destId="{4A6D21E0-6970-42CD-AAD8-4542818B38BD}" srcOrd="0" destOrd="6" presId="urn:microsoft.com/office/officeart/2005/8/layout/default"/>
    <dgm:cxn modelId="{5D5D9F63-B0E4-43E6-82C6-12A74F0AF7F3}" srcId="{245231B8-1783-4E73-A4EB-4ED60BFDA71E}" destId="{2143F486-0D46-4F42-9ECB-063DE4F49369}" srcOrd="2" destOrd="0" parTransId="{F9C41559-F52B-42A3-8313-642233798707}" sibTransId="{D23EEB92-090E-4875-A79C-D0E46F85E86C}"/>
    <dgm:cxn modelId="{CFFBE063-A7AB-46A5-B0C2-954BAD9F511B}" srcId="{245231B8-1783-4E73-A4EB-4ED60BFDA71E}" destId="{C75FF63F-0447-4405-834B-742F213F71E5}" srcOrd="1" destOrd="0" parTransId="{08A78D22-47F3-48A6-A98E-583D5F01D8C7}" sibTransId="{DB1D1345-A406-4AD1-BC43-AA9CBCA38B3E}"/>
    <dgm:cxn modelId="{888C2449-838A-4458-A7C2-A39B351B7AB1}" srcId="{8C366B7D-C428-4CCA-BCC0-41D44A2C5804}" destId="{3DE85FAB-788D-4EB3-8458-8E838B70C3A8}" srcOrd="5" destOrd="0" parTransId="{D55CB533-7C54-4583-AE72-6C699B7B2304}" sibTransId="{7D4015B8-4D3D-4A57-97E8-5843F933A581}"/>
    <dgm:cxn modelId="{96E8E769-727D-4B30-BB4B-E2CFE3AF6A2C}" type="presOf" srcId="{2421F3DD-5BE9-4695-8CC3-DF8785B70720}" destId="{8479A4B2-F240-4D06-9DD2-270811F660A2}" srcOrd="0" destOrd="1" presId="urn:microsoft.com/office/officeart/2005/8/layout/default"/>
    <dgm:cxn modelId="{9BF1FB6F-9751-454B-B564-30C0CE96FCAB}" srcId="{245231B8-1783-4E73-A4EB-4ED60BFDA71E}" destId="{0E046E5E-9CF0-4D41-A8EE-57E9B8BFBDD8}" srcOrd="3" destOrd="0" parTransId="{3E736546-D28E-4D1B-8A8B-4A23388771E2}" sibTransId="{7F787907-A483-424D-AD44-28A5D4F4FE2F}"/>
    <dgm:cxn modelId="{F6504A70-6C72-45DA-A2A0-E40BC813FD03}" srcId="{2143F486-0D46-4F42-9ECB-063DE4F49369}" destId="{351AB243-B79E-4479-891B-5C704BFECCEC}" srcOrd="0" destOrd="0" parTransId="{371F62A9-450B-4486-86F8-B78CC000A81C}" sibTransId="{0C3DB861-03EA-4184-A80B-F5EB1A689903}"/>
    <dgm:cxn modelId="{25898152-6D01-4DFF-BD8A-067A556D39FA}" srcId="{0E046E5E-9CF0-4D41-A8EE-57E9B8BFBDD8}" destId="{2E3E5562-BC39-403B-8809-36039DFFFB5F}" srcOrd="2" destOrd="0" parTransId="{AF9840C6-D03A-4915-A46B-75A1C45E6B5D}" sibTransId="{08414522-E13B-4072-AD97-F8D2DCE27D84}"/>
    <dgm:cxn modelId="{4C39AE54-7FB2-47B4-B540-A5FACB7D08C4}" type="presOf" srcId="{85157739-7822-4D99-86E8-06929D4F3819}" destId="{4A6D21E0-6970-42CD-AAD8-4542818B38BD}" srcOrd="0" destOrd="7" presId="urn:microsoft.com/office/officeart/2005/8/layout/default"/>
    <dgm:cxn modelId="{CBA6BC77-356C-4CAE-9561-9F0410299E1F}" type="presOf" srcId="{90EB9CB8-C04A-429E-967D-FF970D6B3099}" destId="{506CC541-C930-4F8F-BB89-7DE28EAACA26}" srcOrd="0" destOrd="3" presId="urn:microsoft.com/office/officeart/2005/8/layout/default"/>
    <dgm:cxn modelId="{66A3057C-6747-42FF-8239-1312A0B16FDD}" srcId="{0E046E5E-9CF0-4D41-A8EE-57E9B8BFBDD8}" destId="{9B86359C-575F-4FD6-9534-503A05EACBF2}" srcOrd="0" destOrd="0" parTransId="{EBEF25F8-C9AF-4C72-A9A6-CDA23A37517B}" sibTransId="{984CC2E4-07AF-4788-9211-93B75886F68B}"/>
    <dgm:cxn modelId="{3C4FA57D-BAA3-4A07-90CC-B16A8914BE7C}" srcId="{8C366B7D-C428-4CCA-BCC0-41D44A2C5804}" destId="{ABEB9DD4-0260-4256-9E1A-C061ACBE3072}" srcOrd="0" destOrd="0" parTransId="{864888B2-CB50-4FD1-9FC9-3972D8920A4E}" sibTransId="{3B9E17D1-E4CD-4213-AE42-B39612710529}"/>
    <dgm:cxn modelId="{D7A16987-ACCF-434C-A367-BE1EF1688181}" srcId="{8C366B7D-C428-4CCA-BCC0-41D44A2C5804}" destId="{85157739-7822-4D99-86E8-06929D4F3819}" srcOrd="6" destOrd="0" parTransId="{0B9FB58C-DDB6-4CC3-A1BC-6566DC58F9B4}" sibTransId="{2B500B7C-8D1F-414B-9227-58FAD3569225}"/>
    <dgm:cxn modelId="{B1EDA787-F3D0-436A-B78D-9DA3356A9469}" type="presOf" srcId="{CA746B97-4F49-4AC0-811C-283980511403}" destId="{31385EBF-5647-4351-9B20-34050B847691}" srcOrd="0" destOrd="1" presId="urn:microsoft.com/office/officeart/2005/8/layout/default"/>
    <dgm:cxn modelId="{5340518B-0971-44D3-895F-9467A16966E3}" type="presOf" srcId="{73ED4ABF-F8F9-4ACB-83E7-72D8168B1FF0}" destId="{4A6D21E0-6970-42CD-AAD8-4542818B38BD}" srcOrd="0" destOrd="3" presId="urn:microsoft.com/office/officeart/2005/8/layout/default"/>
    <dgm:cxn modelId="{37B4D58B-B042-4868-BBFC-1307489CADD2}" srcId="{8C366B7D-C428-4CCA-BCC0-41D44A2C5804}" destId="{F7053FF6-5EC3-4975-B9F7-442CD6166167}" srcOrd="4" destOrd="0" parTransId="{A45F2989-A136-4E27-A5D6-5325A6D650B2}" sibTransId="{C78BCC99-1874-46F9-989E-0B3D8E14581B}"/>
    <dgm:cxn modelId="{4A7DECA8-CCCD-4707-BE2F-8DD381ABA9D7}" type="presOf" srcId="{ABEB9DD4-0260-4256-9E1A-C061ACBE3072}" destId="{4A6D21E0-6970-42CD-AAD8-4542818B38BD}" srcOrd="0" destOrd="1" presId="urn:microsoft.com/office/officeart/2005/8/layout/default"/>
    <dgm:cxn modelId="{24E2BDA9-E104-46BE-83DF-A1B699E63511}" type="presOf" srcId="{C75FF63F-0447-4405-834B-742F213F71E5}" destId="{8479A4B2-F240-4D06-9DD2-270811F660A2}" srcOrd="0" destOrd="0" presId="urn:microsoft.com/office/officeart/2005/8/layout/default"/>
    <dgm:cxn modelId="{9526ECAE-CE73-42CB-A86B-A3D71F9C99D8}" srcId="{8C366B7D-C428-4CCA-BCC0-41D44A2C5804}" destId="{73ED4ABF-F8F9-4ACB-83E7-72D8168B1FF0}" srcOrd="2" destOrd="0" parTransId="{08B28ADA-1464-4252-A2AC-C61A49B03212}" sibTransId="{4E8ABA21-EF6F-428A-8E5E-B1847D293A70}"/>
    <dgm:cxn modelId="{BCE0A2B2-6738-43EC-BF83-B0B8D7D8CBC9}" type="presOf" srcId="{FA4265D0-D665-4F71-9DF4-F7BC18643FE1}" destId="{523065FF-BC5C-4803-B6FE-E0D9E19701D9}" srcOrd="0" destOrd="4" presId="urn:microsoft.com/office/officeart/2005/8/layout/default"/>
    <dgm:cxn modelId="{100B6EB3-0CFD-4912-A4E4-7E23C7E80DCB}" type="presOf" srcId="{245231B8-1783-4E73-A4EB-4ED60BFDA71E}" destId="{EA4463D3-1600-4478-9344-0942E6A11EFF}" srcOrd="0" destOrd="0" presId="urn:microsoft.com/office/officeart/2005/8/layout/default"/>
    <dgm:cxn modelId="{8FE97CB9-EDD2-4304-A614-EDCEAED7E568}" type="presOf" srcId="{A1855C0F-3EFA-4502-897A-42D9DEBB0D67}" destId="{523065FF-BC5C-4803-B6FE-E0D9E19701D9}" srcOrd="0" destOrd="5" presId="urn:microsoft.com/office/officeart/2005/8/layout/default"/>
    <dgm:cxn modelId="{CC2E68BC-CC9E-4801-B219-64AE57398D8E}" type="presOf" srcId="{F7053FF6-5EC3-4975-B9F7-442CD6166167}" destId="{4A6D21E0-6970-42CD-AAD8-4542818B38BD}" srcOrd="0" destOrd="5" presId="urn:microsoft.com/office/officeart/2005/8/layout/default"/>
    <dgm:cxn modelId="{55A7EEBE-D313-4A06-A31D-27F4EE7C5125}" srcId="{245231B8-1783-4E73-A4EB-4ED60BFDA71E}" destId="{AD58B53D-5B1C-4163-8F14-ED3D950B7C4F}" srcOrd="0" destOrd="0" parTransId="{48C6D617-5BDC-4B17-B5D6-8BEE6F2BA66F}" sibTransId="{0E3E3EC5-FDC2-44D5-B5A6-8A1D6F4F6069}"/>
    <dgm:cxn modelId="{AFC4FBBE-347F-4E3B-B830-647583779742}" srcId="{AD58B53D-5B1C-4163-8F14-ED3D950B7C4F}" destId="{2C927387-27B9-41AF-B991-9060482CFF47}" srcOrd="1" destOrd="0" parTransId="{7C7F95B4-413A-4F28-B990-FF06727E8FDB}" sibTransId="{98A434AD-8A1E-4533-AF94-D0ECBB784F14}"/>
    <dgm:cxn modelId="{E9AB69C6-14DD-4F47-9DA2-A42962F9413A}" srcId="{C75FF63F-0447-4405-834B-742F213F71E5}" destId="{F379DF2F-9488-4F07-AAE0-C64A4E2F2AF4}" srcOrd="2" destOrd="0" parTransId="{90E3D1D6-5CAE-41EB-A5E7-3984403DE24B}" sibTransId="{EACEA284-42DA-4A98-B83D-3630BDF790C5}"/>
    <dgm:cxn modelId="{4BF2E3CB-C12B-49DC-BB73-1887F34D1300}" srcId="{AD58B53D-5B1C-4163-8F14-ED3D950B7C4F}" destId="{CA746B97-4F49-4AC0-811C-283980511403}" srcOrd="0" destOrd="0" parTransId="{62B10D97-F1B1-4A95-AEA7-9D45CC3ABEA3}" sibTransId="{C05F7A46-8FF2-4B83-A709-77ADE5BA2385}"/>
    <dgm:cxn modelId="{43FB4ECD-874B-4B29-B003-FCEE78EE7F2E}" srcId="{8C366B7D-C428-4CCA-BCC0-41D44A2C5804}" destId="{264CF4CF-A411-49B0-A85E-66466CB9A2F7}" srcOrd="1" destOrd="0" parTransId="{EF33E1FA-C816-4358-9C41-B511D7D3BC68}" sibTransId="{F6FD37D2-4CF7-44B6-97F5-9DF9DB6B0613}"/>
    <dgm:cxn modelId="{76A28CCD-ACBB-4EAB-A2C3-418DA37C91E2}" type="presOf" srcId="{0E046E5E-9CF0-4D41-A8EE-57E9B8BFBDD8}" destId="{523065FF-BC5C-4803-B6FE-E0D9E19701D9}" srcOrd="0" destOrd="0" presId="urn:microsoft.com/office/officeart/2005/8/layout/default"/>
    <dgm:cxn modelId="{0560CAD3-DF88-4D96-972C-D51E93A344E6}" type="presOf" srcId="{2E3E5562-BC39-403B-8809-36039DFFFB5F}" destId="{523065FF-BC5C-4803-B6FE-E0D9E19701D9}" srcOrd="0" destOrd="3" presId="urn:microsoft.com/office/officeart/2005/8/layout/default"/>
    <dgm:cxn modelId="{DACD32D5-3D1E-4A60-9575-6CF68B8CF00F}" srcId="{8C366B7D-C428-4CCA-BCC0-41D44A2C5804}" destId="{B38D667E-519D-4CE9-956A-37FAAFBD0818}" srcOrd="3" destOrd="0" parTransId="{AAFEF734-C8F0-4191-A9CA-9ABA9B0E36FB}" sibTransId="{FCE8C837-A807-4AE4-B4A5-9FD17FCA32DD}"/>
    <dgm:cxn modelId="{D35B3EEB-8C01-4B2E-B20A-EF58C8692096}" type="presOf" srcId="{FCBA2CDE-2028-40D3-9ECD-C2DDDD91D2C6}" destId="{8479A4B2-F240-4D06-9DD2-270811F660A2}" srcOrd="0" destOrd="2" presId="urn:microsoft.com/office/officeart/2005/8/layout/default"/>
    <dgm:cxn modelId="{75E721F8-D139-45BB-AFA7-3E2C5B8BC855}" type="presOf" srcId="{6932C0CA-4E88-4D9C-A128-2074951B88CD}" destId="{506CC541-C930-4F8F-BB89-7DE28EAACA26}" srcOrd="0" destOrd="2" presId="urn:microsoft.com/office/officeart/2005/8/layout/default"/>
    <dgm:cxn modelId="{8704B9FC-94C9-4F7B-9885-EF29D332CAF5}" type="presOf" srcId="{8C366B7D-C428-4CCA-BCC0-41D44A2C5804}" destId="{4A6D21E0-6970-42CD-AAD8-4542818B38BD}" srcOrd="0" destOrd="0" presId="urn:microsoft.com/office/officeart/2005/8/layout/default"/>
    <dgm:cxn modelId="{167CF1FD-C332-4D63-A927-AAA963E02019}" type="presOf" srcId="{2C927387-27B9-41AF-B991-9060482CFF47}" destId="{31385EBF-5647-4351-9B20-34050B847691}" srcOrd="0" destOrd="2" presId="urn:microsoft.com/office/officeart/2005/8/layout/default"/>
    <dgm:cxn modelId="{84C2490B-9ADB-4DB9-B615-7DC8E2DCC811}" type="presParOf" srcId="{EA4463D3-1600-4478-9344-0942E6A11EFF}" destId="{31385EBF-5647-4351-9B20-34050B847691}" srcOrd="0" destOrd="0" presId="urn:microsoft.com/office/officeart/2005/8/layout/default"/>
    <dgm:cxn modelId="{5D054C9F-6E27-45D4-AEB2-363C30426FEB}" type="presParOf" srcId="{EA4463D3-1600-4478-9344-0942E6A11EFF}" destId="{9B70BFC3-9B0F-4297-BC10-5D464A67B843}" srcOrd="1" destOrd="0" presId="urn:microsoft.com/office/officeart/2005/8/layout/default"/>
    <dgm:cxn modelId="{9473ABAD-6363-40C4-9F34-48833CCED27D}" type="presParOf" srcId="{EA4463D3-1600-4478-9344-0942E6A11EFF}" destId="{8479A4B2-F240-4D06-9DD2-270811F660A2}" srcOrd="2" destOrd="0" presId="urn:microsoft.com/office/officeart/2005/8/layout/default"/>
    <dgm:cxn modelId="{DD47A557-AEC6-4B6A-8BA5-0CC75491CF5F}" type="presParOf" srcId="{EA4463D3-1600-4478-9344-0942E6A11EFF}" destId="{2835DEF9-0C4F-405B-882C-415A0B045125}" srcOrd="3" destOrd="0" presId="urn:microsoft.com/office/officeart/2005/8/layout/default"/>
    <dgm:cxn modelId="{BD31B356-D0E5-494C-A26A-164EB16BC827}" type="presParOf" srcId="{EA4463D3-1600-4478-9344-0942E6A11EFF}" destId="{506CC541-C930-4F8F-BB89-7DE28EAACA26}" srcOrd="4" destOrd="0" presId="urn:microsoft.com/office/officeart/2005/8/layout/default"/>
    <dgm:cxn modelId="{B2287549-56FE-4222-B003-1A5A68B0F668}" type="presParOf" srcId="{EA4463D3-1600-4478-9344-0942E6A11EFF}" destId="{1C9624A5-1AFB-46D5-941B-D346346DBC6C}" srcOrd="5" destOrd="0" presId="urn:microsoft.com/office/officeart/2005/8/layout/default"/>
    <dgm:cxn modelId="{53090AD2-C71B-4545-A349-5623D879263E}" type="presParOf" srcId="{EA4463D3-1600-4478-9344-0942E6A11EFF}" destId="{523065FF-BC5C-4803-B6FE-E0D9E19701D9}" srcOrd="6" destOrd="0" presId="urn:microsoft.com/office/officeart/2005/8/layout/default"/>
    <dgm:cxn modelId="{1AFE930E-108C-477C-886D-C890DB542D78}" type="presParOf" srcId="{EA4463D3-1600-4478-9344-0942E6A11EFF}" destId="{A0962344-75B2-44DF-BB1E-6C91C800322C}" srcOrd="7" destOrd="0" presId="urn:microsoft.com/office/officeart/2005/8/layout/default"/>
    <dgm:cxn modelId="{455E5BB6-8ECD-474F-9183-22C266D56FF7}" type="presParOf" srcId="{EA4463D3-1600-4478-9344-0942E6A11EFF}" destId="{4A6D21E0-6970-42CD-AAD8-4542818B38B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66CF4-865D-48C1-966F-9DF8052176F6}">
      <dsp:nvSpPr>
        <dsp:cNvPr id="0" name=""/>
        <dsp:cNvSpPr/>
      </dsp:nvSpPr>
      <dsp:spPr>
        <a:xfrm>
          <a:off x="0" y="1"/>
          <a:ext cx="3753747" cy="576000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15000"/>
            </a:schemeClr>
          </a:solidFill>
          <a:prstDash val="solid"/>
        </a:ln>
        <a:effectLst/>
      </dsp:spPr>
      <dsp:style>
        <a:lnRef idx="2">
          <a:schemeClr val="accent4">
            <a:shade val="15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>
              <a:solidFill>
                <a:srgbClr val="FFFFFF"/>
              </a:solidFill>
              <a:latin typeface="Montserrat ExtraBold"/>
              <a:ea typeface="+mn-ea"/>
              <a:cs typeface="+mn-cs"/>
            </a:rPr>
            <a:t>Bedrijfsmanagement</a:t>
          </a:r>
        </a:p>
      </dsp:txBody>
      <dsp:txXfrm>
        <a:off x="0" y="1"/>
        <a:ext cx="3753747" cy="576000"/>
      </dsp:txXfrm>
    </dsp:sp>
    <dsp:sp modelId="{09AEB266-D7EF-4E6D-9790-D2A4844AD35A}">
      <dsp:nvSpPr>
        <dsp:cNvPr id="0" name=""/>
        <dsp:cNvSpPr/>
      </dsp:nvSpPr>
      <dsp:spPr>
        <a:xfrm>
          <a:off x="0" y="595944"/>
          <a:ext cx="3753747" cy="203129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15000"/>
            </a:schemeClr>
          </a:solidFill>
          <a:prstDash val="solid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nl-BE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allround traject business lab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nl-BE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accountancy-fiscaliteit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nl-BE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financiën &amp; verzekeringen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nl-BE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kmo-management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nl-BE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marketing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nl-BE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milieu- en duur­zaamheids­manage­ment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nl-BE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rechtspraktijk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nl-BE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supply chain management</a:t>
          </a:r>
        </a:p>
      </dsp:txBody>
      <dsp:txXfrm>
        <a:off x="0" y="595944"/>
        <a:ext cx="3753747" cy="2031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D2708-1485-4E50-80C7-B26C9A954BEC}">
      <dsp:nvSpPr>
        <dsp:cNvPr id="0" name=""/>
        <dsp:cNvSpPr/>
      </dsp:nvSpPr>
      <dsp:spPr>
        <a:xfrm>
          <a:off x="243403" y="943292"/>
          <a:ext cx="2132218" cy="175863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BE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Montserrat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BE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Montserrat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BE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= 25 à 30 uur studiebelasting in totaal </a:t>
          </a:r>
        </a:p>
      </dsp:txBody>
      <dsp:txXfrm>
        <a:off x="283874" y="983763"/>
        <a:ext cx="2051276" cy="1300841"/>
      </dsp:txXfrm>
    </dsp:sp>
    <dsp:sp modelId="{1B2EED59-FA6C-4049-B8B1-B20BE19B9525}">
      <dsp:nvSpPr>
        <dsp:cNvPr id="0" name=""/>
        <dsp:cNvSpPr/>
      </dsp:nvSpPr>
      <dsp:spPr>
        <a:xfrm rot="18808635">
          <a:off x="4057263" y="382806"/>
          <a:ext cx="3356383" cy="3356383"/>
        </a:xfrm>
        <a:prstGeom prst="leftCircularArrow">
          <a:avLst>
            <a:gd name="adj1" fmla="val 2640"/>
            <a:gd name="adj2" fmla="val 320994"/>
            <a:gd name="adj3" fmla="val 4486040"/>
            <a:gd name="adj4" fmla="val 11414025"/>
            <a:gd name="adj5" fmla="val 308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C4A1E-1487-4A07-B50D-EBCD11168386}">
      <dsp:nvSpPr>
        <dsp:cNvPr id="0" name=""/>
        <dsp:cNvSpPr/>
      </dsp:nvSpPr>
      <dsp:spPr>
        <a:xfrm>
          <a:off x="578123" y="534689"/>
          <a:ext cx="1895304" cy="753700"/>
        </a:xfrm>
        <a:prstGeom prst="roundRect">
          <a:avLst>
            <a:gd name="adj" fmla="val 10000"/>
          </a:avLst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>
              <a:solidFill>
                <a:srgbClr val="FFFFFF"/>
              </a:solidFill>
              <a:latin typeface="Montserrat"/>
              <a:ea typeface="+mn-ea"/>
              <a:cs typeface="+mn-cs"/>
            </a:rPr>
            <a:t>1 studiepunt</a:t>
          </a:r>
        </a:p>
      </dsp:txBody>
      <dsp:txXfrm>
        <a:off x="600198" y="556764"/>
        <a:ext cx="1851154" cy="709550"/>
      </dsp:txXfrm>
    </dsp:sp>
    <dsp:sp modelId="{90D6EFE8-79F1-4E4B-BFE5-8FD6D52D9085}">
      <dsp:nvSpPr>
        <dsp:cNvPr id="0" name=""/>
        <dsp:cNvSpPr/>
      </dsp:nvSpPr>
      <dsp:spPr>
        <a:xfrm>
          <a:off x="3034908" y="915207"/>
          <a:ext cx="2132218" cy="175863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BE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= minstens 3 studiepunten</a:t>
          </a:r>
        </a:p>
      </dsp:txBody>
      <dsp:txXfrm>
        <a:off x="3075379" y="1332528"/>
        <a:ext cx="2051276" cy="1300841"/>
      </dsp:txXfrm>
    </dsp:sp>
    <dsp:sp modelId="{67D41E4C-37D2-4B60-BD74-DF4F5EE20612}">
      <dsp:nvSpPr>
        <dsp:cNvPr id="0" name=""/>
        <dsp:cNvSpPr/>
      </dsp:nvSpPr>
      <dsp:spPr>
        <a:xfrm rot="2302024">
          <a:off x="1417558" y="31532"/>
          <a:ext cx="4026129" cy="2915738"/>
        </a:xfrm>
        <a:prstGeom prst="circularArrow">
          <a:avLst>
            <a:gd name="adj1" fmla="val 2605"/>
            <a:gd name="adj2" fmla="val 316415"/>
            <a:gd name="adj3" fmla="val 17263532"/>
            <a:gd name="adj4" fmla="val 10330969"/>
            <a:gd name="adj5" fmla="val 3039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EB1F8-4FBE-45EA-8961-8FE1BA4F5C2C}">
      <dsp:nvSpPr>
        <dsp:cNvPr id="0" name=""/>
        <dsp:cNvSpPr/>
      </dsp:nvSpPr>
      <dsp:spPr>
        <a:xfrm>
          <a:off x="3502082" y="2234160"/>
          <a:ext cx="1895304" cy="753700"/>
        </a:xfrm>
        <a:prstGeom prst="roundRect">
          <a:avLst>
            <a:gd name="adj" fmla="val 10000"/>
          </a:avLst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>
              <a:solidFill>
                <a:srgbClr val="FFFFFF"/>
              </a:solidFill>
              <a:latin typeface="Montserrat"/>
              <a:ea typeface="+mn-ea"/>
              <a:cs typeface="+mn-cs"/>
            </a:rPr>
            <a:t>Een opleidingsonderdeel (vak)</a:t>
          </a:r>
        </a:p>
      </dsp:txBody>
      <dsp:txXfrm>
        <a:off x="3524157" y="2256235"/>
        <a:ext cx="1851154" cy="709550"/>
      </dsp:txXfrm>
    </dsp:sp>
    <dsp:sp modelId="{9ACB2682-1CB3-4984-8A13-246AB2E9325B}">
      <dsp:nvSpPr>
        <dsp:cNvPr id="0" name=""/>
        <dsp:cNvSpPr/>
      </dsp:nvSpPr>
      <dsp:spPr>
        <a:xfrm>
          <a:off x="5825987" y="915207"/>
          <a:ext cx="2132218" cy="175863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BE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Montserrat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BE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Montserrat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BE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= 60 studiepunten, dus ongeveer 38 à 44 uur studiebelasting per week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BE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=&gt; Studeren = een voltijdse job</a:t>
          </a:r>
        </a:p>
      </dsp:txBody>
      <dsp:txXfrm>
        <a:off x="5866458" y="955678"/>
        <a:ext cx="2051276" cy="1300841"/>
      </dsp:txXfrm>
    </dsp:sp>
    <dsp:sp modelId="{48684C42-476A-4F65-B1DF-CAFBC254907B}">
      <dsp:nvSpPr>
        <dsp:cNvPr id="0" name=""/>
        <dsp:cNvSpPr/>
      </dsp:nvSpPr>
      <dsp:spPr>
        <a:xfrm>
          <a:off x="6246612" y="554639"/>
          <a:ext cx="1895304" cy="753700"/>
        </a:xfrm>
        <a:prstGeom prst="roundRect">
          <a:avLst>
            <a:gd name="adj" fmla="val 10000"/>
          </a:avLst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>
              <a:solidFill>
                <a:srgbClr val="FFFFFF"/>
              </a:solidFill>
              <a:latin typeface="Montserrat"/>
              <a:ea typeface="+mn-ea"/>
              <a:cs typeface="+mn-cs"/>
            </a:rPr>
            <a:t>Een voltijds academiejaar</a:t>
          </a:r>
        </a:p>
      </dsp:txBody>
      <dsp:txXfrm>
        <a:off x="6268687" y="576714"/>
        <a:ext cx="1851154" cy="709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0F1F2-F235-4A5E-B02E-EEA4E0F146B6}">
      <dsp:nvSpPr>
        <dsp:cNvPr id="0" name=""/>
        <dsp:cNvSpPr/>
      </dsp:nvSpPr>
      <dsp:spPr>
        <a:xfrm>
          <a:off x="529054" y="1611"/>
          <a:ext cx="1702077" cy="425519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>
              <a:solidFill>
                <a:srgbClr val="FFFFFF"/>
              </a:solidFill>
              <a:latin typeface="Montserrat ExtraBold"/>
              <a:ea typeface="+mn-ea"/>
              <a:cs typeface="+mn-cs"/>
            </a:rPr>
            <a:t>voor de start</a:t>
          </a:r>
        </a:p>
      </dsp:txBody>
      <dsp:txXfrm>
        <a:off x="529054" y="1611"/>
        <a:ext cx="1702077" cy="425519"/>
      </dsp:txXfrm>
    </dsp:sp>
    <dsp:sp modelId="{D8C78938-F93B-4540-9617-F9CB9C0B47F9}">
      <dsp:nvSpPr>
        <dsp:cNvPr id="0" name=""/>
        <dsp:cNvSpPr/>
      </dsp:nvSpPr>
      <dsp:spPr>
        <a:xfrm rot="5400000">
          <a:off x="1342860" y="464364"/>
          <a:ext cx="74465" cy="74465"/>
        </a:xfrm>
        <a:prstGeom prst="rightArrow">
          <a:avLst>
            <a:gd name="adj1" fmla="val 667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33607-AA61-4335-AD13-85EC526C0804}">
      <dsp:nvSpPr>
        <dsp:cNvPr id="0" name=""/>
        <dsp:cNvSpPr/>
      </dsp:nvSpPr>
      <dsp:spPr>
        <a:xfrm>
          <a:off x="529054" y="576063"/>
          <a:ext cx="1702077" cy="425519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introductie­cursussen (overdag)</a:t>
          </a:r>
        </a:p>
      </dsp:txBody>
      <dsp:txXfrm>
        <a:off x="529054" y="576063"/>
        <a:ext cx="1702077" cy="425519"/>
      </dsp:txXfrm>
    </dsp:sp>
    <dsp:sp modelId="{45EC1401-D6A1-4DC5-888B-9B27D2871F88}">
      <dsp:nvSpPr>
        <dsp:cNvPr id="0" name=""/>
        <dsp:cNvSpPr/>
      </dsp:nvSpPr>
      <dsp:spPr>
        <a:xfrm rot="5400000">
          <a:off x="1342860" y="1038815"/>
          <a:ext cx="74465" cy="74465"/>
        </a:xfrm>
        <a:prstGeom prst="rightArrow">
          <a:avLst>
            <a:gd name="adj1" fmla="val 667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CB26E-5AD3-48EA-BEDF-1B704BAC87D9}">
      <dsp:nvSpPr>
        <dsp:cNvPr id="0" name=""/>
        <dsp:cNvSpPr/>
      </dsp:nvSpPr>
      <dsp:spPr>
        <a:xfrm>
          <a:off x="529054" y="1150514"/>
          <a:ext cx="1702077" cy="425519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online onthaal­moment AFAO</a:t>
          </a:r>
        </a:p>
      </dsp:txBody>
      <dsp:txXfrm>
        <a:off x="529054" y="1150514"/>
        <a:ext cx="1702077" cy="425519"/>
      </dsp:txXfrm>
    </dsp:sp>
    <dsp:sp modelId="{4036FD89-67BF-4BA3-A527-FCC51B939908}">
      <dsp:nvSpPr>
        <dsp:cNvPr id="0" name=""/>
        <dsp:cNvSpPr/>
      </dsp:nvSpPr>
      <dsp:spPr>
        <a:xfrm>
          <a:off x="2469423" y="1611"/>
          <a:ext cx="1702077" cy="425519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>
              <a:solidFill>
                <a:srgbClr val="FFFFFF"/>
              </a:solidFill>
              <a:latin typeface="Montserrat ExtraBold"/>
              <a:ea typeface="+mn-ea"/>
              <a:cs typeface="+mn-cs"/>
            </a:rPr>
            <a:t>semester 1</a:t>
          </a:r>
        </a:p>
      </dsp:txBody>
      <dsp:txXfrm>
        <a:off x="2469423" y="1611"/>
        <a:ext cx="1702077" cy="425519"/>
      </dsp:txXfrm>
    </dsp:sp>
    <dsp:sp modelId="{BD05CA2A-2090-4082-A5CF-AFE0C203330A}">
      <dsp:nvSpPr>
        <dsp:cNvPr id="0" name=""/>
        <dsp:cNvSpPr/>
      </dsp:nvSpPr>
      <dsp:spPr>
        <a:xfrm rot="5400000">
          <a:off x="3283229" y="464364"/>
          <a:ext cx="74465" cy="74465"/>
        </a:xfrm>
        <a:prstGeom prst="rightArrow">
          <a:avLst>
            <a:gd name="adj1" fmla="val 667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02808-73D9-48E9-B9ED-5AA0D3AD4952}">
      <dsp:nvSpPr>
        <dsp:cNvPr id="0" name=""/>
        <dsp:cNvSpPr/>
      </dsp:nvSpPr>
      <dsp:spPr>
        <a:xfrm>
          <a:off x="2469423" y="576063"/>
          <a:ext cx="1702077" cy="425519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eind september</a:t>
          </a:r>
          <a:br>
            <a:rPr lang="nl-B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</a:br>
          <a:r>
            <a:rPr lang="nl-B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start academiejaar</a:t>
          </a:r>
        </a:p>
      </dsp:txBody>
      <dsp:txXfrm>
        <a:off x="2469423" y="576063"/>
        <a:ext cx="1702077" cy="425519"/>
      </dsp:txXfrm>
    </dsp:sp>
    <dsp:sp modelId="{45B95DE5-F64A-428A-9DB4-173C24E8100C}">
      <dsp:nvSpPr>
        <dsp:cNvPr id="0" name=""/>
        <dsp:cNvSpPr/>
      </dsp:nvSpPr>
      <dsp:spPr>
        <a:xfrm rot="5400000">
          <a:off x="3283229" y="1038815"/>
          <a:ext cx="74465" cy="74465"/>
        </a:xfrm>
        <a:prstGeom prst="rightArrow">
          <a:avLst>
            <a:gd name="adj1" fmla="val 667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934DE-BD94-40A3-8240-65249EE3687F}">
      <dsp:nvSpPr>
        <dsp:cNvPr id="0" name=""/>
        <dsp:cNvSpPr/>
      </dsp:nvSpPr>
      <dsp:spPr>
        <a:xfrm>
          <a:off x="2469423" y="1150514"/>
          <a:ext cx="1702077" cy="425519"/>
        </a:xfrm>
        <a:prstGeom prst="roundRect">
          <a:avLst>
            <a:gd name="adj" fmla="val 10000"/>
          </a:avLst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12 weken onderwijs­activiteiten</a:t>
          </a:r>
        </a:p>
      </dsp:txBody>
      <dsp:txXfrm>
        <a:off x="2481886" y="1162977"/>
        <a:ext cx="1677151" cy="400593"/>
      </dsp:txXfrm>
    </dsp:sp>
    <dsp:sp modelId="{95EC496E-09F7-4CA9-856A-C33B2AA16470}">
      <dsp:nvSpPr>
        <dsp:cNvPr id="0" name=""/>
        <dsp:cNvSpPr/>
      </dsp:nvSpPr>
      <dsp:spPr>
        <a:xfrm rot="5400000">
          <a:off x="3283229" y="1613266"/>
          <a:ext cx="74465" cy="74465"/>
        </a:xfrm>
        <a:prstGeom prst="rightArrow">
          <a:avLst>
            <a:gd name="adj1" fmla="val 667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2921F-09C2-4BBE-8E84-07B6B05472D5}">
      <dsp:nvSpPr>
        <dsp:cNvPr id="0" name=""/>
        <dsp:cNvSpPr/>
      </dsp:nvSpPr>
      <dsp:spPr>
        <a:xfrm>
          <a:off x="2469423" y="1724965"/>
          <a:ext cx="1702077" cy="425519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1 week inhaal- en/of begeleidings­activiteiten</a:t>
          </a:r>
        </a:p>
      </dsp:txBody>
      <dsp:txXfrm>
        <a:off x="2469423" y="1724965"/>
        <a:ext cx="1702077" cy="425519"/>
      </dsp:txXfrm>
    </dsp:sp>
    <dsp:sp modelId="{7D617B00-B10C-4806-9298-546FD75D085F}">
      <dsp:nvSpPr>
        <dsp:cNvPr id="0" name=""/>
        <dsp:cNvSpPr/>
      </dsp:nvSpPr>
      <dsp:spPr>
        <a:xfrm rot="5400000">
          <a:off x="3283229" y="2187717"/>
          <a:ext cx="74465" cy="74465"/>
        </a:xfrm>
        <a:prstGeom prst="rightArrow">
          <a:avLst>
            <a:gd name="adj1" fmla="val 667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7E95C-F24B-4A91-BA3D-43503F31AC33}">
      <dsp:nvSpPr>
        <dsp:cNvPr id="0" name=""/>
        <dsp:cNvSpPr/>
      </dsp:nvSpPr>
      <dsp:spPr>
        <a:xfrm>
          <a:off x="2469423" y="2299416"/>
          <a:ext cx="1702077" cy="425519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2 weken kerstvakantie</a:t>
          </a:r>
        </a:p>
      </dsp:txBody>
      <dsp:txXfrm>
        <a:off x="2469423" y="2299416"/>
        <a:ext cx="1702077" cy="425519"/>
      </dsp:txXfrm>
    </dsp:sp>
    <dsp:sp modelId="{F7CFECC4-FD29-41E6-868E-3051DBA8C22A}">
      <dsp:nvSpPr>
        <dsp:cNvPr id="0" name=""/>
        <dsp:cNvSpPr/>
      </dsp:nvSpPr>
      <dsp:spPr>
        <a:xfrm rot="5400000">
          <a:off x="3283229" y="2762168"/>
          <a:ext cx="74465" cy="74465"/>
        </a:xfrm>
        <a:prstGeom prst="rightArrow">
          <a:avLst>
            <a:gd name="adj1" fmla="val 667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EF33A-7A6C-441F-956A-7760444E3262}">
      <dsp:nvSpPr>
        <dsp:cNvPr id="0" name=""/>
        <dsp:cNvSpPr/>
      </dsp:nvSpPr>
      <dsp:spPr>
        <a:xfrm>
          <a:off x="2469423" y="2873867"/>
          <a:ext cx="1702077" cy="425519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4 weken blok- en examen­periode</a:t>
          </a:r>
        </a:p>
      </dsp:txBody>
      <dsp:txXfrm>
        <a:off x="2469423" y="2873867"/>
        <a:ext cx="1702077" cy="425519"/>
      </dsp:txXfrm>
    </dsp:sp>
    <dsp:sp modelId="{774DB8CC-7CA4-49C3-83BE-1CF4EEB47194}">
      <dsp:nvSpPr>
        <dsp:cNvPr id="0" name=""/>
        <dsp:cNvSpPr/>
      </dsp:nvSpPr>
      <dsp:spPr>
        <a:xfrm>
          <a:off x="4409791" y="1611"/>
          <a:ext cx="1702077" cy="425519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>
              <a:solidFill>
                <a:srgbClr val="FFFFFF"/>
              </a:solidFill>
              <a:latin typeface="Montserrat ExtraBold"/>
              <a:ea typeface="+mn-ea"/>
              <a:cs typeface="+mn-cs"/>
            </a:rPr>
            <a:t>semester 2</a:t>
          </a:r>
        </a:p>
      </dsp:txBody>
      <dsp:txXfrm>
        <a:off x="4409791" y="1611"/>
        <a:ext cx="1702077" cy="425519"/>
      </dsp:txXfrm>
    </dsp:sp>
    <dsp:sp modelId="{44EB7FC5-B999-43C8-9A49-BF350F909297}">
      <dsp:nvSpPr>
        <dsp:cNvPr id="0" name=""/>
        <dsp:cNvSpPr/>
      </dsp:nvSpPr>
      <dsp:spPr>
        <a:xfrm rot="5400000">
          <a:off x="5223597" y="464364"/>
          <a:ext cx="74465" cy="74465"/>
        </a:xfrm>
        <a:prstGeom prst="rightArrow">
          <a:avLst>
            <a:gd name="adj1" fmla="val 667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5D8FB-CA79-44BD-8CFC-DE65657EB032}">
      <dsp:nvSpPr>
        <dsp:cNvPr id="0" name=""/>
        <dsp:cNvSpPr/>
      </dsp:nvSpPr>
      <dsp:spPr>
        <a:xfrm>
          <a:off x="4409791" y="576063"/>
          <a:ext cx="1702077" cy="425519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begin februari</a:t>
          </a:r>
          <a:br>
            <a:rPr lang="nl-B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</a:br>
          <a:r>
            <a:rPr lang="nl-B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start 2</a:t>
          </a:r>
          <a:r>
            <a:rPr lang="nl-BE" sz="1050" kern="1200" baseline="30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de</a:t>
          </a:r>
          <a:r>
            <a:rPr lang="nl-B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 semester</a:t>
          </a:r>
        </a:p>
      </dsp:txBody>
      <dsp:txXfrm>
        <a:off x="4409791" y="576063"/>
        <a:ext cx="1702077" cy="425519"/>
      </dsp:txXfrm>
    </dsp:sp>
    <dsp:sp modelId="{2DDDE608-A1DB-4906-9E36-B26E8E6B4739}">
      <dsp:nvSpPr>
        <dsp:cNvPr id="0" name=""/>
        <dsp:cNvSpPr/>
      </dsp:nvSpPr>
      <dsp:spPr>
        <a:xfrm rot="5400000">
          <a:off x="5223597" y="1038815"/>
          <a:ext cx="74465" cy="74465"/>
        </a:xfrm>
        <a:prstGeom prst="rightArrow">
          <a:avLst>
            <a:gd name="adj1" fmla="val 667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60013-3F5C-49D3-A10E-207CF5D2C686}">
      <dsp:nvSpPr>
        <dsp:cNvPr id="0" name=""/>
        <dsp:cNvSpPr/>
      </dsp:nvSpPr>
      <dsp:spPr>
        <a:xfrm>
          <a:off x="4409791" y="1150514"/>
          <a:ext cx="1702077" cy="425519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12 weken onderwijs­activiteiten</a:t>
          </a:r>
        </a:p>
      </dsp:txBody>
      <dsp:txXfrm>
        <a:off x="4409791" y="1150514"/>
        <a:ext cx="1702077" cy="425519"/>
      </dsp:txXfrm>
    </dsp:sp>
    <dsp:sp modelId="{FB047F2D-42CC-440A-81B5-ABA497E97B62}">
      <dsp:nvSpPr>
        <dsp:cNvPr id="0" name=""/>
        <dsp:cNvSpPr/>
      </dsp:nvSpPr>
      <dsp:spPr>
        <a:xfrm rot="5400000">
          <a:off x="5223597" y="1613266"/>
          <a:ext cx="74465" cy="74465"/>
        </a:xfrm>
        <a:prstGeom prst="rightArrow">
          <a:avLst>
            <a:gd name="adj1" fmla="val 667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87549-D3E0-4E71-8F6E-5F5BC1513A4C}">
      <dsp:nvSpPr>
        <dsp:cNvPr id="0" name=""/>
        <dsp:cNvSpPr/>
      </dsp:nvSpPr>
      <dsp:spPr>
        <a:xfrm>
          <a:off x="4409791" y="1724965"/>
          <a:ext cx="1702077" cy="425519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2 weken paasvakantie</a:t>
          </a:r>
        </a:p>
      </dsp:txBody>
      <dsp:txXfrm>
        <a:off x="4409791" y="1724965"/>
        <a:ext cx="1702077" cy="425519"/>
      </dsp:txXfrm>
    </dsp:sp>
    <dsp:sp modelId="{3310D757-BBA5-4BE8-81D3-009310D6B123}">
      <dsp:nvSpPr>
        <dsp:cNvPr id="0" name=""/>
        <dsp:cNvSpPr/>
      </dsp:nvSpPr>
      <dsp:spPr>
        <a:xfrm rot="5400000">
          <a:off x="5223597" y="2187717"/>
          <a:ext cx="74465" cy="74465"/>
        </a:xfrm>
        <a:prstGeom prst="rightArrow">
          <a:avLst>
            <a:gd name="adj1" fmla="val 667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387DE-EAAB-4A38-9DD7-DD8D969B243A}">
      <dsp:nvSpPr>
        <dsp:cNvPr id="0" name=""/>
        <dsp:cNvSpPr/>
      </dsp:nvSpPr>
      <dsp:spPr>
        <a:xfrm>
          <a:off x="4409791" y="2299416"/>
          <a:ext cx="1702077" cy="425519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1 week inhaal- en/of begeleidings­activiteiten</a:t>
          </a:r>
        </a:p>
      </dsp:txBody>
      <dsp:txXfrm>
        <a:off x="4409791" y="2299416"/>
        <a:ext cx="1702077" cy="425519"/>
      </dsp:txXfrm>
    </dsp:sp>
    <dsp:sp modelId="{609DA42C-9998-4020-A617-41322035ACDD}">
      <dsp:nvSpPr>
        <dsp:cNvPr id="0" name=""/>
        <dsp:cNvSpPr/>
      </dsp:nvSpPr>
      <dsp:spPr>
        <a:xfrm rot="5400000">
          <a:off x="5223597" y="2762168"/>
          <a:ext cx="74465" cy="74465"/>
        </a:xfrm>
        <a:prstGeom prst="rightArrow">
          <a:avLst>
            <a:gd name="adj1" fmla="val 667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705E4-FEEE-4EDB-ADE9-3C0EF2698745}">
      <dsp:nvSpPr>
        <dsp:cNvPr id="0" name=""/>
        <dsp:cNvSpPr/>
      </dsp:nvSpPr>
      <dsp:spPr>
        <a:xfrm>
          <a:off x="4409791" y="2873867"/>
          <a:ext cx="1702077" cy="425519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4 weken blok- en examen­periode</a:t>
          </a:r>
        </a:p>
      </dsp:txBody>
      <dsp:txXfrm>
        <a:off x="4409791" y="2873867"/>
        <a:ext cx="1702077" cy="425519"/>
      </dsp:txXfrm>
    </dsp:sp>
    <dsp:sp modelId="{419470A8-9C4D-4056-AAD1-33D5D0CCEF52}">
      <dsp:nvSpPr>
        <dsp:cNvPr id="0" name=""/>
        <dsp:cNvSpPr/>
      </dsp:nvSpPr>
      <dsp:spPr>
        <a:xfrm>
          <a:off x="6350160" y="1611"/>
          <a:ext cx="1702077" cy="425519"/>
        </a:xfrm>
        <a:prstGeom prst="rect">
          <a:avLst/>
        </a:prstGeom>
        <a:solidFill>
          <a:srgbClr val="0000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>
              <a:solidFill>
                <a:srgbClr val="FFFFFF"/>
              </a:solidFill>
              <a:latin typeface="Montserrat ExtraBold"/>
              <a:ea typeface="+mn-ea"/>
              <a:cs typeface="+mn-cs"/>
            </a:rPr>
            <a:t>zomervakantie &amp; herexamens</a:t>
          </a:r>
        </a:p>
      </dsp:txBody>
      <dsp:txXfrm>
        <a:off x="6350160" y="1611"/>
        <a:ext cx="1702077" cy="425519"/>
      </dsp:txXfrm>
    </dsp:sp>
    <dsp:sp modelId="{859736B7-B7CA-41E5-A20C-FF9AB2029C51}">
      <dsp:nvSpPr>
        <dsp:cNvPr id="0" name=""/>
        <dsp:cNvSpPr/>
      </dsp:nvSpPr>
      <dsp:spPr>
        <a:xfrm rot="5400000">
          <a:off x="7163966" y="464364"/>
          <a:ext cx="74465" cy="74465"/>
        </a:xfrm>
        <a:prstGeom prst="rightArrow">
          <a:avLst>
            <a:gd name="adj1" fmla="val 667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A3694-22C9-4F1C-B655-D75268170EED}">
      <dsp:nvSpPr>
        <dsp:cNvPr id="0" name=""/>
        <dsp:cNvSpPr/>
      </dsp:nvSpPr>
      <dsp:spPr>
        <a:xfrm>
          <a:off x="6350160" y="576063"/>
          <a:ext cx="1702077" cy="425519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8 weken zomervakantie en/of blokperiode</a:t>
          </a:r>
        </a:p>
      </dsp:txBody>
      <dsp:txXfrm>
        <a:off x="6350160" y="576063"/>
        <a:ext cx="1702077" cy="425519"/>
      </dsp:txXfrm>
    </dsp:sp>
    <dsp:sp modelId="{A022E775-99DB-450B-8275-A9E179C5FD06}">
      <dsp:nvSpPr>
        <dsp:cNvPr id="0" name=""/>
        <dsp:cNvSpPr/>
      </dsp:nvSpPr>
      <dsp:spPr>
        <a:xfrm rot="5400000">
          <a:off x="7163966" y="1038815"/>
          <a:ext cx="74465" cy="74465"/>
        </a:xfrm>
        <a:prstGeom prst="rightArrow">
          <a:avLst>
            <a:gd name="adj1" fmla="val 667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E6E71-129F-4532-80CF-712D4B637A4E}">
      <dsp:nvSpPr>
        <dsp:cNvPr id="0" name=""/>
        <dsp:cNvSpPr/>
      </dsp:nvSpPr>
      <dsp:spPr>
        <a:xfrm>
          <a:off x="6350160" y="1150514"/>
          <a:ext cx="1702077" cy="425519"/>
        </a:xfrm>
        <a:prstGeom prst="roundRect">
          <a:avLst>
            <a:gd name="adj" fmla="val 10000"/>
          </a:avLst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5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/>
              <a:ea typeface="+mn-ea"/>
              <a:cs typeface="+mn-cs"/>
            </a:rPr>
            <a:t>3 weken herexamen­periode</a:t>
          </a:r>
        </a:p>
      </dsp:txBody>
      <dsp:txXfrm>
        <a:off x="6362623" y="1162977"/>
        <a:ext cx="1677151" cy="4005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85EBF-5647-4351-9B20-34050B847691}">
      <dsp:nvSpPr>
        <dsp:cNvPr id="0" name=""/>
        <dsp:cNvSpPr/>
      </dsp:nvSpPr>
      <dsp:spPr>
        <a:xfrm>
          <a:off x="0" y="89592"/>
          <a:ext cx="2776508" cy="16659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nl-BE" sz="1400" kern="1200">
              <a:latin typeface="+mj-lt"/>
            </a:rPr>
            <a:t>Studiebegeleiding.</a:t>
          </a:r>
          <a:endParaRPr lang="nl-BE" sz="14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nl-BE" sz="1100" kern="1200"/>
            <a:t>Individuele begeleiding en workshops om beter te leren studeren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nl-BE" sz="1100" u="sng" kern="1200"/>
            <a:t>hogent.be/studiebegeleiding</a:t>
          </a:r>
          <a:endParaRPr lang="nl-BE" sz="1100" kern="1200"/>
        </a:p>
      </dsp:txBody>
      <dsp:txXfrm>
        <a:off x="0" y="89592"/>
        <a:ext cx="2776508" cy="1665905"/>
      </dsp:txXfrm>
    </dsp:sp>
    <dsp:sp modelId="{8479A4B2-F240-4D06-9DD2-270811F660A2}">
      <dsp:nvSpPr>
        <dsp:cNvPr id="0" name=""/>
        <dsp:cNvSpPr/>
      </dsp:nvSpPr>
      <dsp:spPr>
        <a:xfrm>
          <a:off x="3054159" y="89592"/>
          <a:ext cx="2776508" cy="16659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nl-BE" sz="1400" kern="1200">
              <a:latin typeface="+mj-lt"/>
            </a:rPr>
            <a:t>Studentenbegeleiding+.</a:t>
          </a:r>
          <a:br>
            <a:rPr lang="nl-BE" sz="1400" kern="1200">
              <a:latin typeface="+mj-lt"/>
            </a:rPr>
          </a:br>
          <a:r>
            <a:rPr lang="nl-BE" sz="1050" kern="1200">
              <a:latin typeface="Montserrat SemiBold" panose="00000700000000000000" pitchFamily="2" charset="0"/>
              <a:ea typeface="+mn-ea"/>
              <a:cs typeface="+mn-cs"/>
            </a:rPr>
            <a:t>= SB+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nl-BE" sz="1100" kern="1200"/>
            <a:t>Begeleiding bij studeren met een functiebeperking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nl-BE" sz="1100" kern="1200"/>
            <a:t>bv. dyslexie, dyscalculie, ADHD, visuele of auditieve beperking…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nl-BE" sz="1100" kern="120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hogent.be/functiebeperking</a:t>
          </a:r>
          <a:endParaRPr lang="nl-BE" sz="1100" kern="1200"/>
        </a:p>
      </dsp:txBody>
      <dsp:txXfrm>
        <a:off x="3054159" y="89592"/>
        <a:ext cx="2776508" cy="1665905"/>
      </dsp:txXfrm>
    </dsp:sp>
    <dsp:sp modelId="{506CC541-C930-4F8F-BB89-7DE28EAACA26}">
      <dsp:nvSpPr>
        <dsp:cNvPr id="0" name=""/>
        <dsp:cNvSpPr/>
      </dsp:nvSpPr>
      <dsp:spPr>
        <a:xfrm>
          <a:off x="6108319" y="89592"/>
          <a:ext cx="2776508" cy="16659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nl-BE" sz="1400" kern="1200">
              <a:latin typeface="+mj-lt"/>
            </a:rPr>
            <a:t>Studietrajectbegeleiding. </a:t>
          </a:r>
          <a:br>
            <a:rPr lang="nl-BE" sz="1400" kern="1200">
              <a:latin typeface="+mj-lt"/>
            </a:rPr>
          </a:br>
          <a:r>
            <a:rPr lang="nl-BE" sz="1050" kern="1200">
              <a:latin typeface="Montserrat SemiBold" panose="00000700000000000000" pitchFamily="2" charset="0"/>
            </a:rPr>
            <a:t>= STB</a:t>
          </a:r>
          <a:endParaRPr lang="nl-BE" sz="1050" u="sng" kern="1200">
            <a:latin typeface="Montserrat SemiBold" panose="00000700000000000000" pitchFamily="2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nl-BE" sz="1100" kern="1200"/>
            <a:t>Advies over opleiding, studie­contract en studie­traject op maat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nl-BE" sz="1100" kern="1200"/>
            <a:t>bv. spreiding, vrijstellingen, verkort traject, starten in februari…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nl-BE" sz="1100" kern="120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hogent.be/studietrajectbegeleiders</a:t>
          </a:r>
          <a:endParaRPr lang="nl-BE" sz="1100" kern="1200"/>
        </a:p>
      </dsp:txBody>
      <dsp:txXfrm>
        <a:off x="6108319" y="89592"/>
        <a:ext cx="2776508" cy="1665905"/>
      </dsp:txXfrm>
    </dsp:sp>
    <dsp:sp modelId="{523065FF-BC5C-4803-B6FE-E0D9E19701D9}">
      <dsp:nvSpPr>
        <dsp:cNvPr id="0" name=""/>
        <dsp:cNvSpPr/>
      </dsp:nvSpPr>
      <dsp:spPr>
        <a:xfrm>
          <a:off x="1527079" y="2033148"/>
          <a:ext cx="2776508" cy="16659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nl-BE" sz="1400" kern="1200" dirty="0">
              <a:latin typeface="Montserrat ExtraBold"/>
              <a:ea typeface="+mn-ea"/>
              <a:cs typeface="+mn-cs"/>
            </a:rPr>
            <a:t>Taalondersteuning.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nl-BE" sz="1100" kern="1200" dirty="0"/>
            <a:t>Ondersteuning voor taal­vaardigheid in het Nederlands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nl-BE" sz="1100" kern="1200" dirty="0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hogent.be/taalondersteuning</a:t>
          </a:r>
          <a:endParaRPr lang="nl-B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nl-BE" sz="1100" kern="1200" dirty="0"/>
            <a:t>Ondersteuning voor Nederlands, Frans en Engels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nl-BE" sz="1100" kern="1200" dirty="0">
              <a:hlinkClick xmlns:r="http://schemas.openxmlformats.org/officeDocument/2006/relationships" r:id="rId4"/>
            </a:rPr>
            <a:t>Studio </a:t>
          </a:r>
          <a:r>
            <a:rPr lang="nl-BE" sz="1100" kern="1200" dirty="0" err="1">
              <a:hlinkClick xmlns:r="http://schemas.openxmlformats.org/officeDocument/2006/relationships" r:id="rId4"/>
            </a:rPr>
            <a:t>Lingo</a:t>
          </a:r>
          <a:endParaRPr lang="nl-B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nl-BE" sz="1100" kern="1200" dirty="0"/>
        </a:p>
      </dsp:txBody>
      <dsp:txXfrm>
        <a:off x="1527079" y="2033148"/>
        <a:ext cx="2776508" cy="1665905"/>
      </dsp:txXfrm>
    </dsp:sp>
    <dsp:sp modelId="{4A6D21E0-6970-42CD-AAD8-4542818B38BD}">
      <dsp:nvSpPr>
        <dsp:cNvPr id="0" name=""/>
        <dsp:cNvSpPr/>
      </dsp:nvSpPr>
      <dsp:spPr>
        <a:xfrm>
          <a:off x="4581239" y="2033148"/>
          <a:ext cx="2776508" cy="16659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nl-BE" sz="1400" kern="1200">
              <a:latin typeface="Montserrat ExtraBold"/>
            </a:rPr>
            <a:t>Studentenvoorzieningen.</a:t>
          </a:r>
          <a:br>
            <a:rPr lang="nl-BE" sz="1400" kern="1200">
              <a:latin typeface="Montserrat ExtraBold"/>
            </a:rPr>
          </a:br>
          <a:r>
            <a:rPr lang="nl-BE" sz="1050" kern="1200">
              <a:latin typeface="Montserrat SemiBold" panose="00000700000000000000" pitchFamily="2" charset="0"/>
              <a:ea typeface="+mn-ea"/>
              <a:cs typeface="+mn-cs"/>
            </a:rPr>
            <a:t>= STUVO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ts val="100"/>
            </a:spcAft>
            <a:buNone/>
          </a:pPr>
          <a:r>
            <a:rPr lang="nl-BE" sz="1000" kern="1200"/>
            <a:t>Zorg: financieel &amp; psychologisch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ts val="100"/>
            </a:spcAft>
            <a:buNone/>
          </a:pPr>
          <a:r>
            <a:rPr lang="nl-BE" sz="1000" kern="1200"/>
            <a:t>Huisvesting: op kot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ts val="100"/>
            </a:spcAft>
            <a:buNone/>
          </a:pPr>
          <a:r>
            <a:rPr lang="nl-BE" sz="1000" kern="1200"/>
            <a:t>Catering: studentenresto’s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ts val="100"/>
            </a:spcAft>
            <a:buNone/>
          </a:pPr>
          <a:r>
            <a:rPr lang="nl-BE" sz="1000" kern="1200"/>
            <a:t>Mobiliteit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ts val="100"/>
            </a:spcAft>
            <a:buNone/>
          </a:pPr>
          <a:r>
            <a:rPr lang="nl-BE" sz="1000" kern="1200"/>
            <a:t>Studentenwerking &amp; participatie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ts val="100"/>
            </a:spcAft>
            <a:buNone/>
          </a:pPr>
          <a:r>
            <a:rPr lang="nl-BE" sz="1000" kern="1200"/>
            <a:t>Sport &amp; cultuur</a:t>
          </a:r>
        </a:p>
        <a:p>
          <a:pPr marL="57150" lvl="1" indent="0" algn="l" defTabSz="488950">
            <a:lnSpc>
              <a:spcPct val="150000"/>
            </a:lnSpc>
            <a:spcBef>
              <a:spcPct val="0"/>
            </a:spcBef>
            <a:spcAft>
              <a:spcPts val="100"/>
            </a:spcAft>
            <a:buNone/>
          </a:pPr>
          <a:r>
            <a:rPr lang="nl-BE" sz="1000" kern="1200"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hogent.be/stuvo</a:t>
          </a:r>
          <a:endParaRPr lang="nl-BE" sz="1000" kern="1200"/>
        </a:p>
      </dsp:txBody>
      <dsp:txXfrm>
        <a:off x="4581239" y="2033148"/>
        <a:ext cx="2776508" cy="1665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14BC5D-A909-794A-9D1F-04242A5D21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4518" tIns="47259" rIns="94518" bIns="472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D39D-108B-8343-B595-3F5E89FF8C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4518" tIns="47259" rIns="94518" bIns="47259" rtlCol="0"/>
          <a:lstStyle>
            <a:lvl1pPr algn="r">
              <a:defRPr sz="1200"/>
            </a:lvl1pPr>
          </a:lstStyle>
          <a:p>
            <a:fld id="{78D2DCAA-103F-354E-8DC4-514509B8F015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6A3F5-E40A-BE4C-A81C-F39E5E70F4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4518" tIns="47259" rIns="94518" bIns="472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0B75-D9A9-6C4D-B558-BA6354982D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4518" tIns="47259" rIns="94518" bIns="47259" rtlCol="0" anchor="b"/>
          <a:lstStyle>
            <a:lvl1pPr algn="r">
              <a:defRPr sz="1200"/>
            </a:lvl1pPr>
          </a:lstStyle>
          <a:p>
            <a:fld id="{91488359-39DF-1646-878F-232245F3C4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32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4518" tIns="47259" rIns="94518" bIns="4725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4518" tIns="47259" rIns="94518" bIns="47259" rtlCol="0"/>
          <a:lstStyle>
            <a:lvl1pPr algn="r">
              <a:defRPr sz="1200"/>
            </a:lvl1pPr>
          </a:lstStyle>
          <a:p>
            <a:fld id="{82A9E5B3-171C-418A-9B74-4DB778970848}" type="datetimeFigureOut">
              <a:rPr lang="nl-BE" smtClean="0"/>
              <a:t>28/06/2025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18" tIns="47259" rIns="94518" bIns="47259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4518" tIns="47259" rIns="94518" bIns="47259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4518" tIns="47259" rIns="94518" bIns="47259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4518" tIns="47259" rIns="94518" bIns="47259" rtlCol="0" anchor="b"/>
          <a:lstStyle>
            <a:lvl1pPr algn="r">
              <a:defRPr sz="1200"/>
            </a:lvl1pPr>
          </a:lstStyle>
          <a:p>
            <a:fld id="{01C01D6C-50EC-4F27-BB09-414DBE1CA8A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013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02F80-4BCF-3867-DF69-495B400FC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A317B12-7E9F-EFF4-A7AA-DBF36FF54E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9F3C077-BACB-7521-B51F-C402E2A1F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6B6461-7223-5651-8E20-17E663F6FC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37684-FE2F-4BDD-9B62-3F90EEC8E4ED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8385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="0" i="0" dirty="0">
              <a:solidFill>
                <a:srgbClr val="000000"/>
              </a:solidFill>
              <a:effectLst/>
              <a:latin typeface="+mn-lt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1077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92861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9840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84048-F43C-9E9D-BFCF-18516F1A4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1A01105-ACDC-99D6-C70D-5212BEDFC7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5F129E2-96A3-240E-45A8-9934251801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4140F4-0EF5-BE9C-8CD2-1312A4687D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28E6D-A52B-48A5-8292-66A97389D3DF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1068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u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9036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AB4DA-FFBF-ACD6-FBB3-E18781456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119E035-6B9D-978C-AC2D-9882156236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1221609-7766-248D-7F56-78F579B42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u="non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7D5623-2EA4-13C8-622E-A6E0ED156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4284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A55F6-A2D5-DD78-17C7-EB924EBDD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4AC97D9-34EF-ADEB-637A-96CD0DDE9D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BD70115-95B2-7A15-DB99-8C45C1D9B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81A002-8367-A4D5-4A14-FE8C749AC9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8794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6606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CE401-AAC9-4436-6E7B-5E0CED0E0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DF7436E-967B-C0C9-B73F-8A16CC1EED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2E8019C-096C-8199-EEBF-E3514EF1D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F946B9-BCF4-0A24-7BF4-FB4481B73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3593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6690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A43CC-90BD-0D5F-6BD1-3096C5D83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F1D0442-F29A-DA52-FDD5-5070EE7F71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82B0EEA-871D-BDE1-22E3-CA1041ED84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4938957-7DBD-B7E3-0858-F41FBC5F2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8520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70ABF-7133-7DC7-FCAA-4E648F816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A59CA37-9989-4812-5EB7-523FE9D7E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54F73FC-85B2-46F5-B53B-5CE44397F4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902722-C8E5-8AF0-CD68-391C5D8E34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3524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u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137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53CF5-0D80-DDE1-A90F-609242247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C042C44-48F5-EE06-AFD7-6B3EEC9A5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1614082-9BBD-27D7-2707-4C4E68B7B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AC1006-49E6-DAE8-39C4-585B7C60A8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8590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7A988-8968-B55C-E33E-8BA2567D3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137F10A-6CD5-A668-5F00-7557C82585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C1241EF-1ABF-2D94-3DDA-8DE08971BE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055920-6659-30DA-9D73-C9414F7F3D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4428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C5DE0-B1D6-1D0E-4517-5AE39527E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0EA4696-A0A4-D3B6-94FF-F2EF9647B0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2AECB4A-CFA4-916B-E97F-C9EA9C10F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13D11D-FCEC-1538-4298-8BF909BC18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28E6D-A52B-48A5-8292-66A97389D3DF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7905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A3DE3-01CB-747A-71C0-A3492A835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F623243-D67C-AED8-C979-1DD5221B55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F8B9A14-7D9F-848A-0508-9AD5C51343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5177">
              <a:defRPr/>
            </a:pPr>
            <a:endParaRPr lang="nl-BE" u="none" dirty="0"/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7FF620-B8C7-A117-217B-11E84131F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5420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80FB0-1063-0A9A-4C03-53D39F4AE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6DC5552-15A7-9CEC-8BAF-7D2D5FF99A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8AA243A-2F28-A5CD-23F8-1C7B01AF18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759355-C5F9-539A-5D41-F82D4DE18C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82926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D6437-1F0E-01E5-E071-5F6E7660C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0850B41-8C03-2CEA-4974-9DB9F11472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296902A-AED6-5451-B930-E5C946BFF9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69BAE1E-470F-52A1-61ED-CE9EC8DAA1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28E6D-A52B-48A5-8292-66A97389D3DF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88125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563" indent="-163563">
              <a:buFontTx/>
              <a:buChar char="-"/>
            </a:pPr>
            <a:endParaRPr lang="nl-BE" dirty="0"/>
          </a:p>
          <a:p>
            <a:pPr marL="163563" indent="-163563">
              <a:buFontTx/>
              <a:buChar char="-"/>
            </a:pPr>
            <a:endParaRPr lang="nl-BE" dirty="0"/>
          </a:p>
          <a:p>
            <a:pPr marL="163563" indent="-163563">
              <a:buFontTx/>
              <a:buChar char="-"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75401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0605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28E6D-A52B-48A5-8292-66A97389D3DF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15661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28763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60963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57245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39451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34512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4104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28E6D-A52B-48A5-8292-66A97389D3DF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00441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43EB8-1647-1EE8-3FC6-B05DF22C5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A06583C-1A46-29D3-3606-15217C4FE9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E0296B7-D3C5-29E5-CC4E-17907E4447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75D9F9-B7F4-7EB3-BC97-8BFDDB2D89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85298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60085-4FBA-BA52-B7F9-82D98993D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26A136E-80D5-5447-714D-B76EEFE816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1F6C879-7993-AEE3-652F-CB0C04B02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Hier zien jullie nog eens het overzicht van de examenperiodes.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43083AC-0436-8153-8FFC-A9E0CF9D64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67293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7C200-0F93-CC9A-08A3-82AE6EF7C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D88A82E-3C03-B45C-C2D7-509DB4F35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479A086-22BA-B7C1-8ED7-CD7E6316AC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5446980-F967-EB81-AB3E-AD32C2731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55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DE295-56A4-7900-E370-F322CB990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D848AA6-7679-FAE2-E5B0-D5206BAFE2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092CD9E-34EA-C042-1159-FD2A3CC95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3D414E5-5D83-DA5D-B205-84C9487F7D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11017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B9AAB-3C70-E834-6FB3-DA70EF071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1BBA268-5415-B99C-AEFE-6E738A3BCD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40C800D-07DC-E287-8A38-59013937C1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0FE920-14AA-9ADD-DC7A-F1A832CDE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28E6D-A52B-48A5-8292-66A97389D3DF}" type="slidenum">
              <a:rPr lang="nl-BE" smtClean="0"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70984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EBE1C-C497-E3DC-E8DB-905027FA9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7D85446-8FB6-3B97-8E78-341A2EB0E0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FF8367E-C355-CC6B-624D-0BCAD06B3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C3C6B4-4C37-FE4F-C824-CEE07AA784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57537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9351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28E6D-A52B-48A5-8292-66A97389D3DF}" type="slidenum">
              <a:rPr lang="nl-BE" smtClean="0"/>
              <a:t>43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35105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44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49730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221" indent="-177221">
              <a:buFontTx/>
              <a:buChar char="-"/>
            </a:pPr>
            <a:endParaRPr lang="nl-BE" u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45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8107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46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00812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337AF-4350-6DD8-A33E-045342C93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D46CE27-8C29-53CC-9DB0-C8668CD33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0519112-AC07-4CA3-4B4F-F115A0624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8692F2-AB27-7662-2087-AA193E32F3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28E6D-A52B-48A5-8292-66A97389D3DF}" type="slidenum">
              <a:rPr lang="nl-BE" smtClean="0"/>
              <a:t>47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13575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900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48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87092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9F1ED-E03A-0026-ABCD-51DC7C51B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85E52A3-16C6-B572-CBF7-5F04BD2F6E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55F0E20-945D-527F-2D79-B6B4ADE695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C0D901-E550-7ED7-B492-D18C743DA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49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3446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u="sng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70679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2589">
              <a:defRPr/>
            </a:pPr>
            <a:fld id="{CF528E6D-A52B-48A5-8292-66A97389D3DF}" type="slidenum">
              <a:rPr lang="nl-BE">
                <a:solidFill>
                  <a:prstClr val="black"/>
                </a:solidFill>
                <a:latin typeface="Montserrat" panose="00000500000000000000" pitchFamily="2" charset="0"/>
              </a:rPr>
              <a:pPr defTabSz="472589">
                <a:defRPr/>
              </a:pPr>
              <a:t>50</a:t>
            </a:fld>
            <a:endParaRPr lang="nl-BE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285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9064F-6AFB-6A2D-F5CA-3D5998188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174DA63-DFC0-1207-80E4-7E4C4F44CE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5DDBA9E-7734-71E5-77A1-7632F0291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4376A9-13FC-7EF3-D0F6-1935B1DE20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28E6D-A52B-48A5-8292-66A97389D3DF}" type="slidenum">
              <a:rPr lang="nl-BE" smtClean="0"/>
              <a:t>51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36765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12AA3-C433-197F-2578-DEB36CCC1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6213CEB-40C4-BDFA-26E3-31BD9BBE09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0C5E80F-3367-21D2-0756-DC0650B2F4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2F548F-2C5A-A1A1-C280-8EF81194FC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52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63573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53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28186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8332C-CEF6-8424-90AB-888C2F30C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EB798DA-ED99-ACAB-E737-ADA26AFA21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9B75C67-4E26-C850-0E73-013D14F0A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0EFCFF-F30D-7B2B-FBDE-56F24BE03E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54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10879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C321F-8D09-A663-87A1-321D8CA3A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3DD9B5A-31B9-988C-3DCA-51E468B5A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B0AD923-5FDF-134E-B452-A5E5780B4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D1E93B-29BB-F511-7714-323E37CE8F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55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07822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A51CA-8D6A-E04B-B3D7-91F641206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B6EECB5-DEC7-6DDB-CCC3-D516DBEAFD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5D32C06-8EEF-1185-408B-93FE0013E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C87073D-0246-B804-F708-3CF4A5271A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28E6D-A52B-48A5-8292-66A97389D3DF}" type="slidenum">
              <a:rPr lang="nl-BE" smtClean="0"/>
              <a:t>56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193813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57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08859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49247-3743-5B67-F592-28EF03F4E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0913391-1468-602A-86BB-39329F4489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CC88F89-C259-49B2-AABB-848E244C0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CDC97A7-7B60-4C59-7011-55AFFC8BD2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58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17021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59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3625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791098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880B4-011F-71C0-9474-02D31E814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0D093F5-E716-7FCF-D617-EED1BDFECA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476A352-FF85-E47D-3C05-62A2CFFA8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403E3F-C932-D404-E296-B024134C2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60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722078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u="sng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61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2383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28E6D-A52B-48A5-8292-66A97389D3DF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1642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37E88-9DB1-458C-FD97-B51938055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A8E262B-B361-F57E-B1BB-7A074D2531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CC91E9E-CE17-5987-4D3D-96A8B19E7E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8986EFE-691D-2DC5-BFD7-9AE8493AB4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303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44225-0591-5DB9-B200-7B5424CE2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ECED624-9809-43A0-59F5-EA80C48E06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56563FE-9659-AA42-BA13-C483859FC1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u="non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90DCEBC-7644-A650-4261-457436F7F0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01D6C-50EC-4F27-BB09-414DBE1CA8AB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629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7021" y="3816635"/>
            <a:ext cx="1464251" cy="82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3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ora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624320" y="9855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41839" y="741759"/>
            <a:ext cx="4134617" cy="3324343"/>
          </a:xfrm>
        </p:spPr>
        <p:txBody>
          <a:bodyPr/>
          <a:lstStyle>
            <a:lvl1pPr marL="0" indent="0">
              <a:buNone/>
              <a:defRPr>
                <a:solidFill>
                  <a:srgbClr val="FFFFF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95338" y="741759"/>
            <a:ext cx="3856038" cy="1163241"/>
          </a:xfrm>
        </p:spPr>
        <p:txBody>
          <a:bodyPr anchor="t" anchorCtr="0">
            <a:noAutofit/>
          </a:bodyPr>
          <a:lstStyle>
            <a:lvl1pPr algn="l">
              <a:defRPr sz="3200" b="1">
                <a:solidFill>
                  <a:srgbClr val="FFFFFE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95338" y="2170143"/>
            <a:ext cx="3119438" cy="1883697"/>
          </a:xfrm>
        </p:spPr>
        <p:txBody>
          <a:bodyPr>
            <a:normAutofit/>
          </a:bodyPr>
          <a:lstStyle>
            <a:lvl1pPr marL="0" indent="0">
              <a:buNone/>
              <a:defRPr lang="nl-BE" sz="1400" b="0" i="0" kern="1200" smtClean="0">
                <a:solidFill>
                  <a:srgbClr val="FFFFFE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15" y="4235325"/>
            <a:ext cx="970237" cy="548294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95338" y="284559"/>
            <a:ext cx="4116388" cy="32322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FFFF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73679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en beeld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682" y="731678"/>
            <a:ext cx="6334442" cy="613093"/>
          </a:xfrm>
        </p:spPr>
        <p:txBody>
          <a:bodyPr anchor="t" anchorCtr="0">
            <a:noAutofit/>
          </a:bodyPr>
          <a:lstStyle>
            <a:lvl1pPr algn="l">
              <a:defRPr sz="3200" b="1">
                <a:solidFill>
                  <a:schemeClr val="bg2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624320" y="9855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15" y="4235325"/>
            <a:ext cx="970237" cy="548294"/>
          </a:xfrm>
          <a:prstGeom prst="rect">
            <a:avLst/>
          </a:prstGeom>
        </p:spPr>
      </p:pic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92637" y="2616468"/>
            <a:ext cx="2379707" cy="1810502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12682" y="2586067"/>
            <a:ext cx="2379707" cy="1810502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12681" y="1591510"/>
            <a:ext cx="3589791" cy="84823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nl-BE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>
                <a:solidFill>
                  <a:srgbClr val="FFFFFE"/>
                </a:solidFill>
              </a:defRPr>
            </a:lvl2pPr>
            <a:lvl3pPr marL="914400" indent="0">
              <a:buNone/>
              <a:defRPr>
                <a:solidFill>
                  <a:srgbClr val="FFFFFE"/>
                </a:solidFill>
              </a:defRPr>
            </a:lvl3pPr>
            <a:lvl4pPr marL="1371600" indent="0">
              <a:buNone/>
              <a:defRPr>
                <a:solidFill>
                  <a:srgbClr val="FFFFFE"/>
                </a:solidFill>
              </a:defRPr>
            </a:lvl4pPr>
            <a:lvl5pPr marL="1828800" indent="0">
              <a:buNone/>
              <a:defRPr>
                <a:solidFill>
                  <a:srgbClr val="FFFFFE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 dirty="0">
                <a:solidFill>
                  <a:schemeClr val="bg2"/>
                </a:solidFill>
              </a:rPr>
              <a:t>Click to edit Master title style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573588" y="1601591"/>
            <a:ext cx="3589791" cy="84823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nl-BE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>
                <a:solidFill>
                  <a:srgbClr val="FFFFFE"/>
                </a:solidFill>
              </a:defRPr>
            </a:lvl2pPr>
            <a:lvl3pPr marL="914400" indent="0">
              <a:buNone/>
              <a:defRPr>
                <a:solidFill>
                  <a:srgbClr val="FFFFFE"/>
                </a:solidFill>
              </a:defRPr>
            </a:lvl3pPr>
            <a:lvl4pPr marL="1371600" indent="0">
              <a:buNone/>
              <a:defRPr>
                <a:solidFill>
                  <a:srgbClr val="FFFFFE"/>
                </a:solidFill>
              </a:defRPr>
            </a:lvl4pPr>
            <a:lvl5pPr marL="1828800" indent="0">
              <a:buNone/>
              <a:defRPr>
                <a:solidFill>
                  <a:srgbClr val="FFFFFE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 dirty="0">
                <a:solidFill>
                  <a:schemeClr val="bg2"/>
                </a:solidFill>
              </a:rPr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95338" y="274478"/>
            <a:ext cx="4116388" cy="32322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FFFF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440378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 en beeld zwar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624320" y="9855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>
              <a:solidFill>
                <a:srgbClr val="000000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92637" y="2616468"/>
            <a:ext cx="2379707" cy="1810502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12682" y="2614010"/>
            <a:ext cx="2379707" cy="1810502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812682" y="766594"/>
            <a:ext cx="6334442" cy="613093"/>
          </a:xfrm>
        </p:spPr>
        <p:txBody>
          <a:bodyPr anchor="t" anchorCtr="0">
            <a:noAutofit/>
          </a:bodyPr>
          <a:lstStyle>
            <a:lvl1pPr algn="l">
              <a:defRPr sz="3200" b="0">
                <a:solidFill>
                  <a:srgbClr val="000000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812682" y="1619650"/>
            <a:ext cx="3508375" cy="84772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592638" y="1601335"/>
            <a:ext cx="3508375" cy="847725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30F6323-F9CC-974B-B61C-787A79649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65" y="4238523"/>
            <a:ext cx="963902" cy="544714"/>
          </a:xfrm>
          <a:prstGeom prst="rect">
            <a:avLst/>
          </a:prstGeom>
        </p:spPr>
      </p:pic>
      <p:sp>
        <p:nvSpPr>
          <p:cNvPr id="21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795338" y="284559"/>
            <a:ext cx="4116388" cy="323227"/>
          </a:xfrm>
        </p:spPr>
        <p:txBody>
          <a:bodyPr>
            <a:normAutofit/>
          </a:bodyPr>
          <a:lstStyle>
            <a:lvl1pPr marL="0" indent="0">
              <a:buNone/>
              <a:defRPr sz="1000" b="1" i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669509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 en beeld zw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624320" y="9855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>
              <a:solidFill>
                <a:srgbClr val="000000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92637" y="2616468"/>
            <a:ext cx="2379707" cy="1810502"/>
          </a:xfrm>
        </p:spPr>
        <p:txBody>
          <a:bodyPr/>
          <a:lstStyle>
            <a:lvl1pPr>
              <a:defRPr>
                <a:solidFill>
                  <a:srgbClr val="FFFFF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4623" y="2596148"/>
            <a:ext cx="2379707" cy="1810502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54623" y="741759"/>
            <a:ext cx="6334442" cy="613093"/>
          </a:xfrm>
        </p:spPr>
        <p:txBody>
          <a:bodyPr anchor="t" anchorCtr="0">
            <a:noAutofit/>
          </a:bodyPr>
          <a:lstStyle>
            <a:lvl1pPr algn="l">
              <a:defRPr sz="3200" b="1" i="0">
                <a:solidFill>
                  <a:schemeClr val="bg2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54622" y="1601591"/>
            <a:ext cx="3589791" cy="84823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nl-BE" sz="2000" b="0" i="0" kern="1200" dirty="0" smtClean="0">
                <a:solidFill>
                  <a:schemeClr val="bg2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  <a:lvl2pPr marL="457200" indent="0">
              <a:buNone/>
              <a:defRPr>
                <a:solidFill>
                  <a:srgbClr val="FFFFFE"/>
                </a:solidFill>
              </a:defRPr>
            </a:lvl2pPr>
            <a:lvl3pPr marL="914400" indent="0">
              <a:buNone/>
              <a:defRPr>
                <a:solidFill>
                  <a:srgbClr val="FFFFFE"/>
                </a:solidFill>
              </a:defRPr>
            </a:lvl3pPr>
            <a:lvl4pPr marL="1371600" indent="0">
              <a:buNone/>
              <a:defRPr>
                <a:solidFill>
                  <a:srgbClr val="FFFFFE"/>
                </a:solidFill>
              </a:defRPr>
            </a:lvl4pPr>
            <a:lvl5pPr marL="1828800" indent="0">
              <a:buNone/>
              <a:defRPr>
                <a:solidFill>
                  <a:srgbClr val="FFFFFE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 dirty="0">
                <a:solidFill>
                  <a:schemeClr val="bg2"/>
                </a:solidFill>
              </a:rPr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573588" y="1601591"/>
            <a:ext cx="3589791" cy="84823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nl-BE" sz="2000" b="1" i="0" kern="1200" dirty="0" smtClean="0">
                <a:solidFill>
                  <a:schemeClr val="bg2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  <a:lvl2pPr marL="457200" indent="0">
              <a:buNone/>
              <a:defRPr>
                <a:solidFill>
                  <a:srgbClr val="FFFFFE"/>
                </a:solidFill>
              </a:defRPr>
            </a:lvl2pPr>
            <a:lvl3pPr marL="914400" indent="0">
              <a:buNone/>
              <a:defRPr>
                <a:solidFill>
                  <a:srgbClr val="FFFFFE"/>
                </a:solidFill>
              </a:defRPr>
            </a:lvl3pPr>
            <a:lvl4pPr marL="1371600" indent="0">
              <a:buNone/>
              <a:defRPr>
                <a:solidFill>
                  <a:srgbClr val="FFFFFE"/>
                </a:solidFill>
              </a:defRPr>
            </a:lvl4pPr>
            <a:lvl5pPr marL="1828800" indent="0">
              <a:buNone/>
              <a:defRPr>
                <a:solidFill>
                  <a:srgbClr val="FFFFFE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 dirty="0">
                <a:solidFill>
                  <a:schemeClr val="bg2"/>
                </a:solidFill>
              </a:rPr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15" y="4235325"/>
            <a:ext cx="970237" cy="548294"/>
          </a:xfrm>
          <a:prstGeom prst="rect">
            <a:avLst/>
          </a:prstGeom>
        </p:spPr>
      </p:pic>
      <p:sp>
        <p:nvSpPr>
          <p:cNvPr id="2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0" y="284559"/>
            <a:ext cx="4116388" cy="323227"/>
          </a:xfrm>
        </p:spPr>
        <p:txBody>
          <a:bodyPr>
            <a:normAutofit/>
          </a:bodyPr>
          <a:lstStyle>
            <a:lvl1pPr marL="0" indent="0">
              <a:buNone/>
              <a:defRPr sz="1000" b="1" i="0">
                <a:solidFill>
                  <a:srgbClr val="FFFFF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545282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psomming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338" y="1499508"/>
            <a:ext cx="8229600" cy="2510850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FFFFFF"/>
                </a:solidFill>
                <a:latin typeface="Montserrat SemiBold" panose="00000700000000000000" pitchFamily="2" charset="0"/>
              </a:defRPr>
            </a:lvl1pPr>
            <a:lvl2pPr>
              <a:defRPr sz="2400" b="1" i="0">
                <a:solidFill>
                  <a:srgbClr val="FFFFFF"/>
                </a:solidFill>
                <a:latin typeface="Montserrat SemiBold" panose="00000700000000000000" pitchFamily="2" charset="0"/>
              </a:defRPr>
            </a:lvl2pPr>
            <a:lvl3pPr>
              <a:defRPr sz="2000" b="1" i="0">
                <a:solidFill>
                  <a:srgbClr val="FFFFFF"/>
                </a:solidFill>
                <a:latin typeface="Montserrat SemiBold" panose="00000700000000000000" pitchFamily="2" charset="0"/>
              </a:defRPr>
            </a:lvl3pPr>
            <a:lvl4pPr>
              <a:defRPr sz="1800" b="1" i="0">
                <a:solidFill>
                  <a:srgbClr val="FFFFFF"/>
                </a:solidFill>
                <a:latin typeface="Montserrat SemiBold" panose="00000700000000000000" pitchFamily="2" charset="0"/>
              </a:defRPr>
            </a:lvl4pPr>
            <a:lvl5pPr>
              <a:defRPr sz="1800" b="1" i="0">
                <a:solidFill>
                  <a:srgbClr val="FFFFFF"/>
                </a:solidFill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15" y="4235325"/>
            <a:ext cx="970237" cy="54829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95338" y="741759"/>
            <a:ext cx="6334442" cy="613093"/>
          </a:xfrm>
        </p:spPr>
        <p:txBody>
          <a:bodyPr anchor="t" anchorCtr="0">
            <a:noAutofit/>
          </a:bodyPr>
          <a:lstStyle>
            <a:lvl1pPr algn="l">
              <a:defRPr sz="3200" b="0" i="0">
                <a:solidFill>
                  <a:schemeClr val="bg2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95338" y="284559"/>
            <a:ext cx="4116388" cy="323227"/>
          </a:xfrm>
        </p:spPr>
        <p:txBody>
          <a:bodyPr>
            <a:normAutofit/>
          </a:bodyPr>
          <a:lstStyle>
            <a:lvl1pPr marL="0" indent="0">
              <a:buNone/>
              <a:defRPr sz="1000" b="1" i="0">
                <a:solidFill>
                  <a:srgbClr val="FFFFF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55332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7" userDrawn="1">
          <p15:clr>
            <a:srgbClr val="FBAE40"/>
          </p15:clr>
        </p15:guide>
        <p15:guide id="2" pos="478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psomming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338" y="1493519"/>
            <a:ext cx="8229600" cy="2217481"/>
          </a:xfrm>
        </p:spPr>
        <p:txBody>
          <a:bodyPr>
            <a:normAutofit/>
          </a:bodyPr>
          <a:lstStyle>
            <a:lvl1pPr>
              <a:defRPr sz="2800"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0F6323-F9CC-974B-B61C-787A79649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65" y="4238523"/>
            <a:ext cx="963902" cy="54471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5338" y="741759"/>
            <a:ext cx="6334442" cy="613093"/>
          </a:xfrm>
        </p:spPr>
        <p:txBody>
          <a:bodyPr anchor="t" anchorCtr="0">
            <a:noAutofit/>
          </a:bodyPr>
          <a:lstStyle>
            <a:lvl1pPr algn="l">
              <a:defRPr sz="3200" b="1">
                <a:solidFill>
                  <a:srgbClr val="000000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95338" y="284559"/>
            <a:ext cx="4116388" cy="32322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643161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psomming zw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508"/>
            <a:ext cx="8229600" cy="25108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Montserrat SemiBold" panose="00000700000000000000" pitchFamily="2" charset="0"/>
              </a:defRPr>
            </a:lvl1pPr>
            <a:lvl2pPr>
              <a:defRPr>
                <a:solidFill>
                  <a:srgbClr val="FFFFFF"/>
                </a:solidFill>
                <a:latin typeface="Montserrat SemiBold" panose="00000700000000000000" pitchFamily="2" charset="0"/>
              </a:defRPr>
            </a:lvl2pPr>
            <a:lvl3pPr>
              <a:defRPr>
                <a:solidFill>
                  <a:srgbClr val="FFFFFF"/>
                </a:solidFill>
                <a:latin typeface="Montserrat SemiBold" panose="00000700000000000000" pitchFamily="2" charset="0"/>
              </a:defRPr>
            </a:lvl3pPr>
            <a:lvl4pPr>
              <a:defRPr>
                <a:solidFill>
                  <a:srgbClr val="FFFFFF"/>
                </a:solidFill>
                <a:latin typeface="Montserrat SemiBold" panose="00000700000000000000" pitchFamily="2" charset="0"/>
              </a:defRPr>
            </a:lvl4pPr>
            <a:lvl5pPr>
              <a:defRPr>
                <a:solidFill>
                  <a:srgbClr val="FFFFFF"/>
                </a:solidFill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15" y="4235325"/>
            <a:ext cx="970237" cy="54829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57200" y="741759"/>
            <a:ext cx="6334442" cy="613093"/>
          </a:xfrm>
        </p:spPr>
        <p:txBody>
          <a:bodyPr anchor="t" anchorCtr="0">
            <a:noAutofit/>
          </a:bodyPr>
          <a:lstStyle>
            <a:lvl1pPr algn="l">
              <a:defRPr sz="3200" b="1">
                <a:solidFill>
                  <a:schemeClr val="bg2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0" y="284559"/>
            <a:ext cx="4116388" cy="32322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FFFF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467235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en kolom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51085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  <a:lvl2pPr>
              <a:defRPr sz="2400">
                <a:solidFill>
                  <a:schemeClr val="bg2"/>
                </a:solidFill>
                <a:latin typeface="Montserrat SemiBold" panose="00000700000000000000" pitchFamily="2" charset="0"/>
              </a:defRPr>
            </a:lvl2pPr>
            <a:lvl3pPr>
              <a:defRPr sz="2000">
                <a:solidFill>
                  <a:schemeClr val="bg2"/>
                </a:solidFill>
                <a:latin typeface="Montserrat SemiBold" panose="00000700000000000000" pitchFamily="2" charset="0"/>
              </a:defRPr>
            </a:lvl3pPr>
            <a:lvl4pPr>
              <a:defRPr sz="1800">
                <a:solidFill>
                  <a:schemeClr val="bg2"/>
                </a:solidFill>
                <a:latin typeface="Montserrat SemiBold" panose="00000700000000000000" pitchFamily="2" charset="0"/>
              </a:defRPr>
            </a:lvl4pPr>
            <a:lvl5pPr>
              <a:defRPr sz="1800">
                <a:solidFill>
                  <a:schemeClr val="bg2"/>
                </a:solidFill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15" y="4235325"/>
            <a:ext cx="970237" cy="54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02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en kolom wi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51085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2pPr>
            <a:lvl3pPr>
              <a:defRPr sz="2000">
                <a:solidFill>
                  <a:schemeClr val="tx1"/>
                </a:solidFill>
                <a:latin typeface="Montserrat SemiBold" panose="00000700000000000000" pitchFamily="2" charset="0"/>
              </a:defRPr>
            </a:lvl3pPr>
            <a:lvl4pPr>
              <a:defRPr sz="1800">
                <a:solidFill>
                  <a:schemeClr val="tx1"/>
                </a:solidFill>
                <a:latin typeface="Montserrat SemiBold" panose="00000700000000000000" pitchFamily="2" charset="0"/>
              </a:defRPr>
            </a:lvl4pPr>
            <a:lvl5pPr>
              <a:defRPr sz="1800">
                <a:solidFill>
                  <a:schemeClr val="tx1"/>
                </a:solidFill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0F6323-F9CC-974B-B61C-787A79649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65" y="4238523"/>
            <a:ext cx="963902" cy="5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44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en kolom ora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51085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  <a:lvl2pPr>
              <a:defRPr sz="2400">
                <a:solidFill>
                  <a:schemeClr val="bg2"/>
                </a:solidFill>
                <a:latin typeface="Montserrat SemiBold" panose="00000700000000000000" pitchFamily="2" charset="0"/>
              </a:defRPr>
            </a:lvl2pPr>
            <a:lvl3pPr>
              <a:defRPr sz="2000">
                <a:solidFill>
                  <a:schemeClr val="bg2"/>
                </a:solidFill>
                <a:latin typeface="Montserrat SemiBold" panose="00000700000000000000" pitchFamily="2" charset="0"/>
              </a:defRPr>
            </a:lvl3pPr>
            <a:lvl4pPr>
              <a:defRPr sz="1800">
                <a:solidFill>
                  <a:schemeClr val="bg2"/>
                </a:solidFill>
                <a:latin typeface="Montserrat SemiBold" panose="00000700000000000000" pitchFamily="2" charset="0"/>
              </a:defRPr>
            </a:lvl4pPr>
            <a:lvl5pPr>
              <a:defRPr sz="1800">
                <a:solidFill>
                  <a:schemeClr val="bg2"/>
                </a:solidFill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15" y="4235325"/>
            <a:ext cx="970237" cy="54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8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wi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75080" y="3908399"/>
            <a:ext cx="1460185" cy="82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07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kolom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469" y="215811"/>
            <a:ext cx="7891462" cy="85725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2" y="1200151"/>
            <a:ext cx="3709987" cy="255647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  <a:lvl2pPr>
              <a:defRPr sz="2000">
                <a:solidFill>
                  <a:schemeClr val="bg2"/>
                </a:solidFill>
                <a:latin typeface="Montserrat SemiBold" panose="00000700000000000000" pitchFamily="2" charset="0"/>
              </a:defRPr>
            </a:lvl2pPr>
            <a:lvl3pPr>
              <a:defRPr sz="1800">
                <a:solidFill>
                  <a:schemeClr val="bg2"/>
                </a:solidFill>
                <a:latin typeface="Montserrat SemiBold" panose="00000700000000000000" pitchFamily="2" charset="0"/>
              </a:defRPr>
            </a:lvl3pPr>
            <a:lvl4pPr>
              <a:defRPr sz="1600">
                <a:solidFill>
                  <a:schemeClr val="bg2"/>
                </a:solidFill>
                <a:latin typeface="Montserrat SemiBold" panose="00000700000000000000" pitchFamily="2" charset="0"/>
              </a:defRPr>
            </a:lvl4pPr>
            <a:lvl5pPr>
              <a:defRPr sz="1600">
                <a:solidFill>
                  <a:schemeClr val="bg2"/>
                </a:solidFill>
                <a:latin typeface="Montserrat SemiBold" panose="000007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255647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  <a:lvl2pPr>
              <a:defRPr sz="2000">
                <a:solidFill>
                  <a:schemeClr val="bg2"/>
                </a:solidFill>
                <a:latin typeface="Montserrat SemiBold" panose="00000700000000000000" pitchFamily="2" charset="0"/>
              </a:defRPr>
            </a:lvl2pPr>
            <a:lvl3pPr>
              <a:defRPr sz="1800">
                <a:solidFill>
                  <a:schemeClr val="bg2"/>
                </a:solidFill>
                <a:latin typeface="Montserrat SemiBold" panose="00000700000000000000" pitchFamily="2" charset="0"/>
              </a:defRPr>
            </a:lvl3pPr>
            <a:lvl4pPr>
              <a:defRPr sz="1600">
                <a:solidFill>
                  <a:schemeClr val="bg2"/>
                </a:solidFill>
                <a:latin typeface="Montserrat SemiBold" panose="00000700000000000000" pitchFamily="2" charset="0"/>
              </a:defRPr>
            </a:lvl4pPr>
            <a:lvl5pPr>
              <a:defRPr sz="1600">
                <a:solidFill>
                  <a:schemeClr val="bg2"/>
                </a:solidFill>
                <a:latin typeface="Montserrat SemiBold" panose="000007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15" y="4235325"/>
            <a:ext cx="970237" cy="54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95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kolom wi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Montserrat ExtraBold" panose="000009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00151"/>
            <a:ext cx="3784600" cy="2556477"/>
          </a:xfrm>
        </p:spPr>
        <p:txBody>
          <a:bodyPr>
            <a:normAutofit/>
          </a:bodyPr>
          <a:lstStyle>
            <a:lvl1pPr>
              <a:defRPr sz="24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1800">
                <a:latin typeface="Montserrat SemiBold" panose="00000700000000000000" pitchFamily="2" charset="0"/>
              </a:defRPr>
            </a:lvl3pPr>
            <a:lvl4pPr>
              <a:defRPr sz="1600">
                <a:latin typeface="Montserrat SemiBold" panose="00000700000000000000" pitchFamily="2" charset="0"/>
              </a:defRPr>
            </a:lvl4pPr>
            <a:lvl5pPr>
              <a:defRPr sz="1600">
                <a:latin typeface="Montserrat SemiBold" panose="000007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2556477"/>
          </a:xfrm>
        </p:spPr>
        <p:txBody>
          <a:bodyPr>
            <a:normAutofit/>
          </a:bodyPr>
          <a:lstStyle>
            <a:lvl1pPr>
              <a:defRPr sz="24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1800">
                <a:latin typeface="Montserrat SemiBold" panose="00000700000000000000" pitchFamily="2" charset="0"/>
              </a:defRPr>
            </a:lvl3pPr>
            <a:lvl4pPr>
              <a:defRPr sz="1600">
                <a:latin typeface="Montserrat SemiBold" panose="00000700000000000000" pitchFamily="2" charset="0"/>
              </a:defRPr>
            </a:lvl4pPr>
            <a:lvl5pPr>
              <a:defRPr sz="1600">
                <a:latin typeface="Montserrat SemiBold" panose="000007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0F6323-F9CC-974B-B61C-787A79649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65" y="4238523"/>
            <a:ext cx="963902" cy="5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99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ra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624320" y="9855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F45A9F-901A-D64D-A315-8B4BF379A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215811"/>
            <a:ext cx="8229600" cy="85725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263050-C631-2B4F-9EF4-AB772103D2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880" y="1200151"/>
            <a:ext cx="3881120" cy="2556477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  <a:lvl2pPr>
              <a:defRPr sz="2400">
                <a:solidFill>
                  <a:schemeClr val="bg2"/>
                </a:solidFill>
                <a:latin typeface="Montserrat SemiBold" panose="00000700000000000000" pitchFamily="2" charset="0"/>
              </a:defRPr>
            </a:lvl2pPr>
            <a:lvl3pPr>
              <a:defRPr sz="2000">
                <a:solidFill>
                  <a:schemeClr val="bg2"/>
                </a:solidFill>
                <a:latin typeface="Montserrat SemiBold" panose="00000700000000000000" pitchFamily="2" charset="0"/>
              </a:defRPr>
            </a:lvl3pPr>
            <a:lvl4pPr>
              <a:defRPr sz="1800">
                <a:solidFill>
                  <a:schemeClr val="bg2"/>
                </a:solidFill>
                <a:latin typeface="Montserrat SemiBold" panose="00000700000000000000" pitchFamily="2" charset="0"/>
              </a:defRPr>
            </a:lvl4pPr>
            <a:lvl5pPr>
              <a:defRPr sz="1800">
                <a:solidFill>
                  <a:schemeClr val="bg2"/>
                </a:solidFill>
                <a:latin typeface="Montserrat SemiBold" panose="000007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16F3D89-0724-4142-8869-8A328BB7E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6000" y="1200151"/>
            <a:ext cx="3860800" cy="2556477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  <a:lvl2pPr>
              <a:defRPr sz="2400">
                <a:solidFill>
                  <a:schemeClr val="bg2"/>
                </a:solidFill>
                <a:latin typeface="Montserrat SemiBold" panose="00000700000000000000" pitchFamily="2" charset="0"/>
              </a:defRPr>
            </a:lvl2pPr>
            <a:lvl3pPr>
              <a:defRPr sz="2000">
                <a:solidFill>
                  <a:schemeClr val="bg2"/>
                </a:solidFill>
                <a:latin typeface="Montserrat SemiBold" panose="00000700000000000000" pitchFamily="2" charset="0"/>
              </a:defRPr>
            </a:lvl3pPr>
            <a:lvl4pPr>
              <a:defRPr sz="1800">
                <a:solidFill>
                  <a:schemeClr val="bg2"/>
                </a:solidFill>
                <a:latin typeface="Montserrat SemiBold" panose="00000700000000000000" pitchFamily="2" charset="0"/>
              </a:defRPr>
            </a:lvl4pPr>
            <a:lvl5pPr>
              <a:defRPr sz="1800">
                <a:solidFill>
                  <a:schemeClr val="bg2"/>
                </a:solidFill>
                <a:latin typeface="Montserrat SemiBold" panose="000007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FB545E-178D-D741-BE1A-D4D4823CBF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15" y="4235325"/>
            <a:ext cx="970237" cy="54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78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- enkel wi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635365"/>
            <a:ext cx="8229600" cy="857250"/>
          </a:xfrm>
        </p:spPr>
        <p:txBody>
          <a:bodyPr>
            <a:normAutofit/>
          </a:bodyPr>
          <a:lstStyle>
            <a:lvl1pPr algn="l">
              <a:defRPr sz="3200" b="0">
                <a:latin typeface="Montserrat ExtraBold" panose="000009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0F6323-F9CC-974B-B61C-787A79649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65" y="4238523"/>
            <a:ext cx="963902" cy="544714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85813" y="284559"/>
            <a:ext cx="4116388" cy="323227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798513" y="1726681"/>
            <a:ext cx="8229600" cy="236619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Montserrat SemiBold" panose="00000700000000000000" pitchFamily="2" charset="0"/>
              </a:defRPr>
            </a:lvl1pPr>
          </a:lstStyle>
          <a:p>
            <a:r>
              <a:rPr lang="nl-NL" dirty="0"/>
              <a:t>Klik op het pictogram als u een tabel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420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- enkel wi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635365"/>
            <a:ext cx="8229600" cy="857250"/>
          </a:xfrm>
        </p:spPr>
        <p:txBody>
          <a:bodyPr>
            <a:normAutofit/>
          </a:bodyPr>
          <a:lstStyle>
            <a:lvl1pPr algn="l">
              <a:defRPr sz="3200" b="1">
                <a:latin typeface="Montserrat ExtraBold" panose="000009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0F6323-F9CC-974B-B61C-787A79649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65" y="4238523"/>
            <a:ext cx="963902" cy="544714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85813" y="284559"/>
            <a:ext cx="4116388" cy="323227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798513" y="1690688"/>
            <a:ext cx="8229600" cy="24114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Montserrat SemiBold" panose="00000700000000000000" pitchFamily="2" charset="0"/>
              </a:defRPr>
            </a:lvl1pPr>
          </a:lstStyle>
          <a:p>
            <a:r>
              <a:rPr lang="nl-NL" dirty="0"/>
              <a:t>Klik op het pictogram als u een grafiek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64208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iek - enkel wi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635365"/>
            <a:ext cx="8229600" cy="857250"/>
          </a:xfrm>
        </p:spPr>
        <p:txBody>
          <a:bodyPr>
            <a:normAutofit/>
          </a:bodyPr>
          <a:lstStyle>
            <a:lvl1pPr algn="l">
              <a:defRPr sz="3200" b="1">
                <a:latin typeface="Montserrat ExtraBold" panose="000009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0F6323-F9CC-974B-B61C-787A79649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65" y="4238523"/>
            <a:ext cx="963902" cy="544714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85813" y="284559"/>
            <a:ext cx="4116388" cy="323227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798513" y="1690688"/>
            <a:ext cx="8229600" cy="24114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Montserrat SemiBold" panose="00000700000000000000" pitchFamily="2" charset="0"/>
              </a:defRPr>
            </a:lvl1pPr>
          </a:lstStyle>
          <a:p>
            <a:r>
              <a:rPr lang="nl-NL" dirty="0"/>
              <a:t>Klik op het pictogram als u een grafiek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18051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7021" y="3816635"/>
            <a:ext cx="1464251" cy="82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36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75080" y="3908399"/>
            <a:ext cx="1460185" cy="82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37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15" y="4235325"/>
            <a:ext cx="970237" cy="548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Autofit/>
          </a:bodyPr>
          <a:lstStyle>
            <a:lvl1pPr algn="l">
              <a:defRPr sz="4200" b="0" i="0" baseline="0">
                <a:solidFill>
                  <a:srgbClr val="FFFFFF"/>
                </a:solidFill>
                <a:latin typeface="Montserrat ExtraBold" pitchFamily="2" charset="77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7772400" cy="758328"/>
          </a:xfrm>
        </p:spPr>
        <p:txBody>
          <a:bodyPr>
            <a:normAutofit/>
          </a:bodyPr>
          <a:lstStyle>
            <a:lvl1pPr marL="0" indent="0" algn="l">
              <a:buNone/>
              <a:defRPr lang="nl-BE" sz="3200" b="0" i="0" kern="1200" baseline="0" dirty="0">
                <a:solidFill>
                  <a:srgbClr val="FFFFFF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1448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Autofit/>
          </a:bodyPr>
          <a:lstStyle>
            <a:lvl1pPr algn="l">
              <a:defRPr lang="nl-BE" sz="4200" b="0" i="0" kern="1200" baseline="0" dirty="0">
                <a:solidFill>
                  <a:schemeClr val="tx1"/>
                </a:solidFill>
                <a:latin typeface="Montserrat ExtraBold" pitchFamily="2" charset="77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26443"/>
            <a:ext cx="7772400" cy="75832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F6323-F9CC-974B-B61C-787A79649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65" y="4238523"/>
            <a:ext cx="963902" cy="5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6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15" y="4235325"/>
            <a:ext cx="970237" cy="548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Autofit/>
          </a:bodyPr>
          <a:lstStyle>
            <a:lvl1pPr algn="l">
              <a:defRPr sz="4200" b="0" i="0" baseline="0">
                <a:solidFill>
                  <a:srgbClr val="FFFFFF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7772400" cy="758328"/>
          </a:xfrm>
        </p:spPr>
        <p:txBody>
          <a:bodyPr>
            <a:normAutofit/>
          </a:bodyPr>
          <a:lstStyle>
            <a:lvl1pPr marL="0" indent="0" algn="l">
              <a:buNone/>
              <a:defRPr lang="nl-BE" sz="3200" b="0" i="0" kern="1200" baseline="0" dirty="0">
                <a:solidFill>
                  <a:srgbClr val="FFFFFF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92825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lok naast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438" y="741759"/>
            <a:ext cx="3856038" cy="1172312"/>
          </a:xfrm>
        </p:spPr>
        <p:txBody>
          <a:bodyPr anchor="t" anchorCtr="0">
            <a:noAutofit/>
          </a:bodyPr>
          <a:lstStyle>
            <a:lvl1pPr algn="l">
              <a:defRPr sz="3200" b="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837" y="2160389"/>
            <a:ext cx="4217429" cy="189345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extBox 3"/>
          <p:cNvSpPr txBox="1"/>
          <p:nvPr userDrawn="1"/>
        </p:nvSpPr>
        <p:spPr>
          <a:xfrm>
            <a:off x="6624320" y="9855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15" y="4235325"/>
            <a:ext cx="970237" cy="548294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06438" y="2160389"/>
            <a:ext cx="2824162" cy="1876621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300">
                <a:solidFill>
                  <a:srgbClr val="FFFFFE"/>
                </a:solidFill>
              </a:defRPr>
            </a:lvl1pPr>
            <a:lvl2pPr marL="457200" indent="0">
              <a:buNone/>
              <a:defRPr>
                <a:solidFill>
                  <a:srgbClr val="FFFFFE"/>
                </a:solidFill>
              </a:defRPr>
            </a:lvl2pPr>
            <a:lvl3pPr marL="914400" indent="0">
              <a:buNone/>
              <a:defRPr>
                <a:solidFill>
                  <a:srgbClr val="FFFFFE"/>
                </a:solidFill>
              </a:defRPr>
            </a:lvl3pPr>
            <a:lvl4pPr marL="1371600" indent="0">
              <a:buNone/>
              <a:defRPr>
                <a:solidFill>
                  <a:srgbClr val="FFFFFE"/>
                </a:solidFill>
              </a:defRPr>
            </a:lvl4pPr>
            <a:lvl5pPr marL="1828800" indent="0">
              <a:buNone/>
              <a:defRPr>
                <a:solidFill>
                  <a:srgbClr val="FFFFFE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>
                <a:solidFill>
                  <a:schemeClr val="bg2"/>
                </a:solidFill>
              </a:rPr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06438" y="291193"/>
            <a:ext cx="3856037" cy="34448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650870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lok naast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624320" y="9855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0F6323-F9CC-974B-B61C-787A79649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65" y="4238523"/>
            <a:ext cx="963902" cy="5447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96278" y="741759"/>
            <a:ext cx="3856038" cy="1163241"/>
          </a:xfrm>
        </p:spPr>
        <p:txBody>
          <a:bodyPr anchor="t" anchorCtr="0">
            <a:noAutofit/>
          </a:bodyPr>
          <a:lstStyle>
            <a:lvl1pPr algn="l">
              <a:defRPr sz="3200" b="1" i="0">
                <a:solidFill>
                  <a:schemeClr val="tx1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41837" y="2160389"/>
            <a:ext cx="4217429" cy="189345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6278" y="2170143"/>
            <a:ext cx="3119438" cy="1883697"/>
          </a:xfrm>
        </p:spPr>
        <p:txBody>
          <a:bodyPr>
            <a:normAutofit/>
          </a:bodyPr>
          <a:lstStyle>
            <a:lvl1pPr marL="0" indent="0">
              <a:buNone/>
              <a:defRPr lang="nl-BE" sz="2300" b="1" i="0" kern="1200" smtClean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96278" y="291193"/>
            <a:ext cx="3856037" cy="34448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012072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lok naast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337" y="741759"/>
            <a:ext cx="3856038" cy="1163241"/>
          </a:xfrm>
        </p:spPr>
        <p:txBody>
          <a:bodyPr anchor="t" anchorCtr="0">
            <a:noAutofit/>
          </a:bodyPr>
          <a:lstStyle>
            <a:lvl1pPr algn="l">
              <a:defRPr sz="3200" b="1" i="0">
                <a:solidFill>
                  <a:srgbClr val="FFFFFE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837" y="2160389"/>
            <a:ext cx="4217429" cy="1893451"/>
          </a:xfrm>
        </p:spPr>
        <p:txBody>
          <a:bodyPr>
            <a:normAutofit/>
          </a:bodyPr>
          <a:lstStyle>
            <a:lvl1pPr marL="0" indent="0" algn="l">
              <a:buNone/>
              <a:defRPr sz="1200" b="1" i="0">
                <a:solidFill>
                  <a:srgbClr val="FFFFFE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extBox 3"/>
          <p:cNvSpPr txBox="1"/>
          <p:nvPr userDrawn="1"/>
        </p:nvSpPr>
        <p:spPr>
          <a:xfrm>
            <a:off x="6624320" y="9855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15" y="4235325"/>
            <a:ext cx="970237" cy="54829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95337" y="2170143"/>
            <a:ext cx="3119438" cy="1883697"/>
          </a:xfrm>
        </p:spPr>
        <p:txBody>
          <a:bodyPr>
            <a:normAutofit/>
          </a:bodyPr>
          <a:lstStyle>
            <a:lvl1pPr marL="0" indent="0">
              <a:buNone/>
              <a:defRPr lang="nl-BE" sz="2300" b="0" i="0" kern="1200" smtClean="0">
                <a:solidFill>
                  <a:srgbClr val="FFFFFE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95338" y="291193"/>
            <a:ext cx="3856037" cy="344488"/>
          </a:xfrm>
        </p:spPr>
        <p:txBody>
          <a:bodyPr>
            <a:normAutofit/>
          </a:bodyPr>
          <a:lstStyle>
            <a:lvl1pPr marL="0" indent="0">
              <a:buNone/>
              <a:defRPr sz="1000" b="1" i="0">
                <a:solidFill>
                  <a:srgbClr val="FFFFF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046706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624320" y="9855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15" y="4235325"/>
            <a:ext cx="970237" cy="54829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41839" y="741759"/>
            <a:ext cx="4134617" cy="332434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95338" y="741759"/>
            <a:ext cx="3856038" cy="1163241"/>
          </a:xfrm>
        </p:spPr>
        <p:txBody>
          <a:bodyPr anchor="t" anchorCtr="0">
            <a:noAutofit/>
          </a:bodyPr>
          <a:lstStyle>
            <a:lvl1pPr algn="l">
              <a:defRPr sz="3200" b="1" i="0">
                <a:solidFill>
                  <a:srgbClr val="FFFFFE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95338" y="2170143"/>
            <a:ext cx="3119438" cy="1883697"/>
          </a:xfrm>
        </p:spPr>
        <p:txBody>
          <a:bodyPr>
            <a:normAutofit/>
          </a:bodyPr>
          <a:lstStyle>
            <a:lvl1pPr marL="0" indent="0">
              <a:buNone/>
              <a:defRPr lang="nl-BE" sz="2300" b="0" i="0" kern="1200" smtClean="0">
                <a:solidFill>
                  <a:srgbClr val="FFFFFE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95338" y="284559"/>
            <a:ext cx="4116388" cy="323227"/>
          </a:xfrm>
        </p:spPr>
        <p:txBody>
          <a:bodyPr>
            <a:normAutofit/>
          </a:bodyPr>
          <a:lstStyle>
            <a:lvl1pPr marL="0" indent="0">
              <a:buNone/>
              <a:defRPr sz="1000" b="1" i="0">
                <a:solidFill>
                  <a:srgbClr val="FFFFF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0236969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338" y="741759"/>
            <a:ext cx="3856038" cy="1149368"/>
          </a:xfrm>
        </p:spPr>
        <p:txBody>
          <a:bodyPr anchor="t" anchorCtr="0">
            <a:noAutofit/>
          </a:bodyPr>
          <a:lstStyle>
            <a:lvl1pPr algn="l">
              <a:defRPr sz="3200" b="1" i="0">
                <a:solidFill>
                  <a:schemeClr val="tx1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extBox 3"/>
          <p:cNvSpPr txBox="1"/>
          <p:nvPr userDrawn="1"/>
        </p:nvSpPr>
        <p:spPr>
          <a:xfrm>
            <a:off x="6624320" y="9855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41839" y="741759"/>
            <a:ext cx="4134617" cy="33243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0F6323-F9CC-974B-B61C-787A79649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65" y="4238523"/>
            <a:ext cx="963902" cy="544714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795338" y="284559"/>
            <a:ext cx="4116388" cy="323227"/>
          </a:xfrm>
        </p:spPr>
        <p:txBody>
          <a:bodyPr>
            <a:normAutofit/>
          </a:bodyPr>
          <a:lstStyle>
            <a:lvl1pPr marL="0" indent="0">
              <a:buNone/>
              <a:defRPr sz="1000" b="1" i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95338" y="2178050"/>
            <a:ext cx="3508375" cy="188805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589457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624320" y="9855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41839" y="741759"/>
            <a:ext cx="4134617" cy="3324343"/>
          </a:xfrm>
        </p:spPr>
        <p:txBody>
          <a:bodyPr/>
          <a:lstStyle>
            <a:lvl1pPr marL="0" indent="0">
              <a:buNone/>
              <a:defRPr>
                <a:solidFill>
                  <a:srgbClr val="FFFFFE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95338" y="741759"/>
            <a:ext cx="3856038" cy="1163241"/>
          </a:xfrm>
        </p:spPr>
        <p:txBody>
          <a:bodyPr anchor="t" anchorCtr="0">
            <a:noAutofit/>
          </a:bodyPr>
          <a:lstStyle>
            <a:lvl1pPr algn="l">
              <a:defRPr sz="3200" b="1">
                <a:solidFill>
                  <a:srgbClr val="FFFFFE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95338" y="2170143"/>
            <a:ext cx="3119438" cy="1883697"/>
          </a:xfrm>
        </p:spPr>
        <p:txBody>
          <a:bodyPr>
            <a:normAutofit/>
          </a:bodyPr>
          <a:lstStyle>
            <a:lvl1pPr marL="0" indent="0">
              <a:buNone/>
              <a:defRPr lang="nl-BE" sz="1400" b="0" i="0" kern="1200" smtClean="0">
                <a:solidFill>
                  <a:srgbClr val="FFFFFE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15" y="4235325"/>
            <a:ext cx="970237" cy="548294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95338" y="284559"/>
            <a:ext cx="4116388" cy="32322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FFFFE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901850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en beeld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682" y="731678"/>
            <a:ext cx="6334442" cy="613093"/>
          </a:xfrm>
        </p:spPr>
        <p:txBody>
          <a:bodyPr anchor="t" anchorCtr="0">
            <a:noAutofit/>
          </a:bodyPr>
          <a:lstStyle>
            <a:lvl1pPr algn="l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extBox 3"/>
          <p:cNvSpPr txBox="1"/>
          <p:nvPr userDrawn="1"/>
        </p:nvSpPr>
        <p:spPr>
          <a:xfrm>
            <a:off x="6624320" y="9855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15" y="4235325"/>
            <a:ext cx="970237" cy="548294"/>
          </a:xfrm>
          <a:prstGeom prst="rect">
            <a:avLst/>
          </a:prstGeom>
        </p:spPr>
      </p:pic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92637" y="2616468"/>
            <a:ext cx="2379707" cy="181050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12682" y="2586067"/>
            <a:ext cx="2379707" cy="181050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12681" y="1591510"/>
            <a:ext cx="3589791" cy="84823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nl-BE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>
                <a:solidFill>
                  <a:srgbClr val="FFFFFE"/>
                </a:solidFill>
              </a:defRPr>
            </a:lvl2pPr>
            <a:lvl3pPr marL="914400" indent="0">
              <a:buNone/>
              <a:defRPr>
                <a:solidFill>
                  <a:srgbClr val="FFFFFE"/>
                </a:solidFill>
              </a:defRPr>
            </a:lvl3pPr>
            <a:lvl4pPr marL="1371600" indent="0">
              <a:buNone/>
              <a:defRPr>
                <a:solidFill>
                  <a:srgbClr val="FFFFFE"/>
                </a:solidFill>
              </a:defRPr>
            </a:lvl4pPr>
            <a:lvl5pPr marL="1828800" indent="0">
              <a:buNone/>
              <a:defRPr>
                <a:solidFill>
                  <a:srgbClr val="FFFFFE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>
                <a:solidFill>
                  <a:schemeClr val="bg2"/>
                </a:solidFill>
              </a:rPr>
              <a:t>Click to edit Master title style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573588" y="1601591"/>
            <a:ext cx="3589791" cy="84823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nl-BE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>
                <a:solidFill>
                  <a:srgbClr val="FFFFFE"/>
                </a:solidFill>
              </a:defRPr>
            </a:lvl2pPr>
            <a:lvl3pPr marL="914400" indent="0">
              <a:buNone/>
              <a:defRPr>
                <a:solidFill>
                  <a:srgbClr val="FFFFFE"/>
                </a:solidFill>
              </a:defRPr>
            </a:lvl3pPr>
            <a:lvl4pPr marL="1371600" indent="0">
              <a:buNone/>
              <a:defRPr>
                <a:solidFill>
                  <a:srgbClr val="FFFFFE"/>
                </a:solidFill>
              </a:defRPr>
            </a:lvl4pPr>
            <a:lvl5pPr marL="1828800" indent="0">
              <a:buNone/>
              <a:defRPr>
                <a:solidFill>
                  <a:srgbClr val="FFFFFE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>
                <a:solidFill>
                  <a:schemeClr val="bg2"/>
                </a:solidFill>
              </a:rPr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95338" y="274478"/>
            <a:ext cx="4116388" cy="32322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FFFFE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798879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 en beeld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624320" y="9855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>
              <a:solidFill>
                <a:srgbClr val="000000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92637" y="2616468"/>
            <a:ext cx="2379707" cy="181050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12682" y="2614010"/>
            <a:ext cx="2379707" cy="181050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812682" y="766594"/>
            <a:ext cx="6334442" cy="613093"/>
          </a:xfrm>
        </p:spPr>
        <p:txBody>
          <a:bodyPr anchor="t" anchorCtr="0">
            <a:noAutofit/>
          </a:bodyPr>
          <a:lstStyle>
            <a:lvl1pPr algn="l">
              <a:defRPr sz="3200" b="0">
                <a:solidFill>
                  <a:srgbClr val="00000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812682" y="1619650"/>
            <a:ext cx="3508375" cy="84772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592638" y="1601335"/>
            <a:ext cx="3508375" cy="84772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30F6323-F9CC-974B-B61C-787A79649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65" y="4238523"/>
            <a:ext cx="963902" cy="544714"/>
          </a:xfrm>
          <a:prstGeom prst="rect">
            <a:avLst/>
          </a:prstGeom>
        </p:spPr>
      </p:pic>
      <p:sp>
        <p:nvSpPr>
          <p:cNvPr id="21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795338" y="284559"/>
            <a:ext cx="4116388" cy="323227"/>
          </a:xfrm>
        </p:spPr>
        <p:txBody>
          <a:bodyPr>
            <a:normAutofit/>
          </a:bodyPr>
          <a:lstStyle>
            <a:lvl1pPr marL="0" indent="0">
              <a:buNone/>
              <a:defRPr sz="1000" b="1" i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925165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 en beeld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624320" y="9855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>
              <a:solidFill>
                <a:srgbClr val="000000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92637" y="2616468"/>
            <a:ext cx="2379707" cy="1810502"/>
          </a:xfrm>
        </p:spPr>
        <p:txBody>
          <a:bodyPr/>
          <a:lstStyle>
            <a:lvl1pPr>
              <a:defRPr>
                <a:solidFill>
                  <a:srgbClr val="FFFFFE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4623" y="2596148"/>
            <a:ext cx="2379707" cy="181050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54623" y="741759"/>
            <a:ext cx="6334442" cy="613093"/>
          </a:xfrm>
        </p:spPr>
        <p:txBody>
          <a:bodyPr anchor="t" anchorCtr="0">
            <a:noAutofit/>
          </a:bodyPr>
          <a:lstStyle>
            <a:lvl1pPr algn="l">
              <a:defRPr sz="3200" b="1" i="0">
                <a:solidFill>
                  <a:schemeClr val="bg2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54622" y="1601591"/>
            <a:ext cx="3589791" cy="84823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nl-BE" sz="2000" b="0" i="0" kern="1200" dirty="0" smtClean="0">
                <a:solidFill>
                  <a:schemeClr val="bg2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  <a:lvl2pPr marL="457200" indent="0">
              <a:buNone/>
              <a:defRPr>
                <a:solidFill>
                  <a:srgbClr val="FFFFFE"/>
                </a:solidFill>
              </a:defRPr>
            </a:lvl2pPr>
            <a:lvl3pPr marL="914400" indent="0">
              <a:buNone/>
              <a:defRPr>
                <a:solidFill>
                  <a:srgbClr val="FFFFFE"/>
                </a:solidFill>
              </a:defRPr>
            </a:lvl3pPr>
            <a:lvl4pPr marL="1371600" indent="0">
              <a:buNone/>
              <a:defRPr>
                <a:solidFill>
                  <a:srgbClr val="FFFFFE"/>
                </a:solidFill>
              </a:defRPr>
            </a:lvl4pPr>
            <a:lvl5pPr marL="1828800" indent="0">
              <a:buNone/>
              <a:defRPr>
                <a:solidFill>
                  <a:srgbClr val="FFFFFE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>
                <a:solidFill>
                  <a:schemeClr val="bg2"/>
                </a:solidFill>
              </a:rPr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573588" y="1601591"/>
            <a:ext cx="3589791" cy="84823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nl-BE" sz="2000" b="1" i="0" kern="1200" dirty="0" smtClean="0">
                <a:solidFill>
                  <a:schemeClr val="bg2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  <a:lvl2pPr marL="457200" indent="0">
              <a:buNone/>
              <a:defRPr>
                <a:solidFill>
                  <a:srgbClr val="FFFFFE"/>
                </a:solidFill>
              </a:defRPr>
            </a:lvl2pPr>
            <a:lvl3pPr marL="914400" indent="0">
              <a:buNone/>
              <a:defRPr>
                <a:solidFill>
                  <a:srgbClr val="FFFFFE"/>
                </a:solidFill>
              </a:defRPr>
            </a:lvl3pPr>
            <a:lvl4pPr marL="1371600" indent="0">
              <a:buNone/>
              <a:defRPr>
                <a:solidFill>
                  <a:srgbClr val="FFFFFE"/>
                </a:solidFill>
              </a:defRPr>
            </a:lvl4pPr>
            <a:lvl5pPr marL="1828800" indent="0">
              <a:buNone/>
              <a:defRPr>
                <a:solidFill>
                  <a:srgbClr val="FFFFFE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>
                <a:solidFill>
                  <a:schemeClr val="bg2"/>
                </a:solidFill>
              </a:rPr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15" y="4235325"/>
            <a:ext cx="970237" cy="548294"/>
          </a:xfrm>
          <a:prstGeom prst="rect">
            <a:avLst/>
          </a:prstGeom>
        </p:spPr>
      </p:pic>
      <p:sp>
        <p:nvSpPr>
          <p:cNvPr id="2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0" y="284559"/>
            <a:ext cx="4116388" cy="323227"/>
          </a:xfrm>
        </p:spPr>
        <p:txBody>
          <a:bodyPr>
            <a:normAutofit/>
          </a:bodyPr>
          <a:lstStyle>
            <a:lvl1pPr marL="0" indent="0">
              <a:buNone/>
              <a:defRPr sz="1000" b="1" i="0">
                <a:solidFill>
                  <a:srgbClr val="FFFFF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384087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psomming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338" y="1499508"/>
            <a:ext cx="8229600" cy="2510850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FFFFFF"/>
                </a:solidFill>
                <a:latin typeface="Montserrat SemiBold" panose="00000700000000000000" pitchFamily="2" charset="0"/>
              </a:defRPr>
            </a:lvl1pPr>
            <a:lvl2pPr>
              <a:defRPr sz="2400" b="1" i="0">
                <a:solidFill>
                  <a:srgbClr val="FFFFFF"/>
                </a:solidFill>
                <a:latin typeface="Montserrat SemiBold" panose="00000700000000000000" pitchFamily="2" charset="0"/>
              </a:defRPr>
            </a:lvl2pPr>
            <a:lvl3pPr>
              <a:defRPr sz="2000" b="1" i="0">
                <a:solidFill>
                  <a:srgbClr val="FFFFFF"/>
                </a:solidFill>
                <a:latin typeface="Montserrat SemiBold" panose="00000700000000000000" pitchFamily="2" charset="0"/>
              </a:defRPr>
            </a:lvl3pPr>
            <a:lvl4pPr>
              <a:defRPr sz="1800" b="1" i="0">
                <a:solidFill>
                  <a:srgbClr val="FFFFFF"/>
                </a:solidFill>
                <a:latin typeface="Montserrat SemiBold" panose="00000700000000000000" pitchFamily="2" charset="0"/>
              </a:defRPr>
            </a:lvl4pPr>
            <a:lvl5pPr>
              <a:defRPr sz="1800" b="1" i="0">
                <a:solidFill>
                  <a:srgbClr val="FFFFFF"/>
                </a:solidFill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15" y="4235325"/>
            <a:ext cx="970237" cy="54829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95338" y="741759"/>
            <a:ext cx="6334442" cy="613093"/>
          </a:xfrm>
        </p:spPr>
        <p:txBody>
          <a:bodyPr anchor="t" anchorCtr="0">
            <a:noAutofit/>
          </a:bodyPr>
          <a:lstStyle>
            <a:lvl1pPr algn="l">
              <a:defRPr sz="3200" b="0" i="0">
                <a:solidFill>
                  <a:schemeClr val="bg2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95338" y="284559"/>
            <a:ext cx="4116388" cy="323227"/>
          </a:xfrm>
        </p:spPr>
        <p:txBody>
          <a:bodyPr>
            <a:normAutofit/>
          </a:bodyPr>
          <a:lstStyle>
            <a:lvl1pPr marL="0" indent="0">
              <a:buNone/>
              <a:defRPr sz="1000" b="1" i="0">
                <a:solidFill>
                  <a:srgbClr val="FFFFF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8645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7">
          <p15:clr>
            <a:srgbClr val="FBAE40"/>
          </p15:clr>
        </p15:guide>
        <p15:guide id="2" pos="478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wi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Autofit/>
          </a:bodyPr>
          <a:lstStyle>
            <a:lvl1pPr algn="l">
              <a:defRPr lang="nl-BE" sz="4200" b="0" i="0" kern="1200" baseline="0" dirty="0">
                <a:solidFill>
                  <a:schemeClr val="tx1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26443"/>
            <a:ext cx="7772400" cy="75832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F6323-F9CC-974B-B61C-787A79649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65" y="4238523"/>
            <a:ext cx="963902" cy="5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960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psomming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338" y="1493519"/>
            <a:ext cx="8229600" cy="221748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0F6323-F9CC-974B-B61C-787A79649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65" y="4238523"/>
            <a:ext cx="963902" cy="54471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5338" y="741759"/>
            <a:ext cx="6334442" cy="613093"/>
          </a:xfrm>
        </p:spPr>
        <p:txBody>
          <a:bodyPr anchor="t" anchorCtr="0">
            <a:noAutofit/>
          </a:bodyPr>
          <a:lstStyle>
            <a:lvl1pPr algn="l">
              <a:defRPr sz="3200" b="1">
                <a:solidFill>
                  <a:srgbClr val="00000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95338" y="284559"/>
            <a:ext cx="4116388" cy="32322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415569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psomming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508"/>
            <a:ext cx="8229600" cy="25108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15" y="4235325"/>
            <a:ext cx="970237" cy="54829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57200" y="741759"/>
            <a:ext cx="6334442" cy="613093"/>
          </a:xfrm>
        </p:spPr>
        <p:txBody>
          <a:bodyPr anchor="t" anchorCtr="0">
            <a:noAutofit/>
          </a:bodyPr>
          <a:lstStyle>
            <a:lvl1pPr algn="l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0" y="284559"/>
            <a:ext cx="4116388" cy="32322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FFFFE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0842007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en kolom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51085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15" y="4235325"/>
            <a:ext cx="970237" cy="54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013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en kolom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51085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0F6323-F9CC-974B-B61C-787A79649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65" y="4238523"/>
            <a:ext cx="963902" cy="5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59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en kolom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51085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15" y="4235325"/>
            <a:ext cx="970237" cy="54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162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kolom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469" y="215811"/>
            <a:ext cx="7891462" cy="85725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2" y="1200151"/>
            <a:ext cx="3709987" cy="255647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255647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15" y="4235325"/>
            <a:ext cx="970237" cy="54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703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kolom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00151"/>
            <a:ext cx="3784600" cy="255647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255647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0F6323-F9CC-974B-B61C-787A79649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65" y="4238523"/>
            <a:ext cx="963902" cy="5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31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624320" y="9855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F45A9F-901A-D64D-A315-8B4BF379A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215811"/>
            <a:ext cx="8229600" cy="85725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263050-C631-2B4F-9EF4-AB772103D2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880" y="1200151"/>
            <a:ext cx="3881120" cy="2556477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16F3D89-0724-4142-8869-8A328BB7E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6000" y="1200151"/>
            <a:ext cx="3860800" cy="2556477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FB545E-178D-D741-BE1A-D4D4823CBF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15" y="4235325"/>
            <a:ext cx="970237" cy="54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093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- enke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635365"/>
            <a:ext cx="8229600" cy="85725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0F6323-F9CC-974B-B61C-787A79649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65" y="4238523"/>
            <a:ext cx="963902" cy="544714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85813" y="284559"/>
            <a:ext cx="4116388" cy="323227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798513" y="1726681"/>
            <a:ext cx="8229600" cy="236619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nl-NL"/>
              <a:t>Klik op het pictogram als u een tabel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72945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- enke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635365"/>
            <a:ext cx="8229600" cy="85725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0F6323-F9CC-974B-B61C-787A79649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65" y="4238523"/>
            <a:ext cx="963902" cy="544714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85813" y="284559"/>
            <a:ext cx="4116388" cy="323227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798513" y="1690688"/>
            <a:ext cx="8229600" cy="241141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nl-NL"/>
              <a:t>Klik op het pictogram als u een grafiek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925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lok naast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438" y="741759"/>
            <a:ext cx="3856038" cy="1172312"/>
          </a:xfrm>
        </p:spPr>
        <p:txBody>
          <a:bodyPr anchor="t" anchorCtr="0">
            <a:noAutofit/>
          </a:bodyPr>
          <a:lstStyle>
            <a:lvl1pPr algn="l">
              <a:defRPr sz="3200" b="0">
                <a:solidFill>
                  <a:schemeClr val="bg2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837" y="2160389"/>
            <a:ext cx="4217429" cy="189345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624320" y="9855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15" y="4235325"/>
            <a:ext cx="970237" cy="548294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06438" y="2160389"/>
            <a:ext cx="2824162" cy="1876621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300">
                <a:solidFill>
                  <a:srgbClr val="FFFFFE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>
                <a:solidFill>
                  <a:srgbClr val="FFFFFE"/>
                </a:solidFill>
              </a:defRPr>
            </a:lvl2pPr>
            <a:lvl3pPr marL="914400" indent="0">
              <a:buNone/>
              <a:defRPr>
                <a:solidFill>
                  <a:srgbClr val="FFFFFE"/>
                </a:solidFill>
              </a:defRPr>
            </a:lvl3pPr>
            <a:lvl4pPr marL="1371600" indent="0">
              <a:buNone/>
              <a:defRPr>
                <a:solidFill>
                  <a:srgbClr val="FFFFFE"/>
                </a:solidFill>
              </a:defRPr>
            </a:lvl4pPr>
            <a:lvl5pPr marL="1828800" indent="0">
              <a:buNone/>
              <a:defRPr>
                <a:solidFill>
                  <a:srgbClr val="FFFFFE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 dirty="0">
                <a:solidFill>
                  <a:schemeClr val="bg2"/>
                </a:solidFill>
              </a:rPr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06438" y="291193"/>
            <a:ext cx="3856037" cy="34448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41433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lok naast wi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624320" y="9855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0F6323-F9CC-974B-B61C-787A79649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65" y="4238523"/>
            <a:ext cx="963902" cy="5447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96278" y="741759"/>
            <a:ext cx="3856038" cy="1163241"/>
          </a:xfrm>
        </p:spPr>
        <p:txBody>
          <a:bodyPr anchor="t" anchorCtr="0">
            <a:noAutofit/>
          </a:bodyPr>
          <a:lstStyle>
            <a:lvl1pPr algn="l">
              <a:defRPr sz="3200" b="1" i="0">
                <a:solidFill>
                  <a:schemeClr val="tx1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41837" y="2160389"/>
            <a:ext cx="4217429" cy="189345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6278" y="2170143"/>
            <a:ext cx="3119438" cy="1883697"/>
          </a:xfrm>
        </p:spPr>
        <p:txBody>
          <a:bodyPr>
            <a:normAutofit/>
          </a:bodyPr>
          <a:lstStyle>
            <a:lvl1pPr marL="0" indent="0">
              <a:buNone/>
              <a:defRPr lang="nl-BE" sz="2300" b="1" i="0" kern="1200" smtClean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96278" y="291193"/>
            <a:ext cx="3856037" cy="34448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52062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lok naast ora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337" y="741759"/>
            <a:ext cx="3856038" cy="1163241"/>
          </a:xfrm>
        </p:spPr>
        <p:txBody>
          <a:bodyPr anchor="t" anchorCtr="0">
            <a:noAutofit/>
          </a:bodyPr>
          <a:lstStyle>
            <a:lvl1pPr algn="l">
              <a:defRPr sz="3200" b="1" i="0">
                <a:solidFill>
                  <a:srgbClr val="FFFFFE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837" y="2160389"/>
            <a:ext cx="4217429" cy="1893451"/>
          </a:xfrm>
        </p:spPr>
        <p:txBody>
          <a:bodyPr>
            <a:normAutofit/>
          </a:bodyPr>
          <a:lstStyle>
            <a:lvl1pPr marL="0" indent="0" algn="l">
              <a:buNone/>
              <a:defRPr sz="1200" b="1" i="0">
                <a:solidFill>
                  <a:srgbClr val="FFFFFE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624320" y="9855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15" y="4235325"/>
            <a:ext cx="970237" cy="54829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95337" y="2170143"/>
            <a:ext cx="3119438" cy="1883697"/>
          </a:xfrm>
        </p:spPr>
        <p:txBody>
          <a:bodyPr>
            <a:normAutofit/>
          </a:bodyPr>
          <a:lstStyle>
            <a:lvl1pPr marL="0" indent="0">
              <a:buNone/>
              <a:defRPr lang="nl-BE" sz="2300" b="0" i="0" kern="1200" smtClean="0">
                <a:solidFill>
                  <a:srgbClr val="FFFFFE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95338" y="291193"/>
            <a:ext cx="3856037" cy="344488"/>
          </a:xfrm>
        </p:spPr>
        <p:txBody>
          <a:bodyPr>
            <a:normAutofit/>
          </a:bodyPr>
          <a:lstStyle>
            <a:lvl1pPr marL="0" indent="0">
              <a:buNone/>
              <a:defRPr sz="1000" b="1" i="0">
                <a:solidFill>
                  <a:srgbClr val="FFFFF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48855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624320" y="9855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15" y="4235325"/>
            <a:ext cx="970237" cy="54829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41839" y="741759"/>
            <a:ext cx="4134617" cy="3324343"/>
          </a:xfrm>
        </p:spPr>
        <p:txBody>
          <a:bodyPr/>
          <a:lstStyle>
            <a:lvl1pPr>
              <a:defRPr>
                <a:latin typeface="Montserrat SemiBold" panose="00000700000000000000" pitchFamily="2" charset="0"/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95338" y="741759"/>
            <a:ext cx="3856038" cy="1163241"/>
          </a:xfrm>
        </p:spPr>
        <p:txBody>
          <a:bodyPr anchor="t" anchorCtr="0">
            <a:noAutofit/>
          </a:bodyPr>
          <a:lstStyle>
            <a:lvl1pPr algn="l">
              <a:defRPr sz="3200" b="1" i="0">
                <a:solidFill>
                  <a:srgbClr val="FFFFFE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95338" y="2170143"/>
            <a:ext cx="3119438" cy="1883697"/>
          </a:xfrm>
        </p:spPr>
        <p:txBody>
          <a:bodyPr>
            <a:normAutofit/>
          </a:bodyPr>
          <a:lstStyle>
            <a:lvl1pPr marL="0" indent="0">
              <a:buNone/>
              <a:defRPr lang="nl-BE" sz="2300" b="0" i="0" kern="1200" smtClean="0">
                <a:solidFill>
                  <a:srgbClr val="FFFFFE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95338" y="284559"/>
            <a:ext cx="4116388" cy="323227"/>
          </a:xfrm>
        </p:spPr>
        <p:txBody>
          <a:bodyPr>
            <a:normAutofit/>
          </a:bodyPr>
          <a:lstStyle>
            <a:lvl1pPr marL="0" indent="0">
              <a:buNone/>
              <a:defRPr sz="1000" b="1" i="0">
                <a:solidFill>
                  <a:srgbClr val="FFFFF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5850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wi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338" y="741759"/>
            <a:ext cx="3856038" cy="1149368"/>
          </a:xfrm>
        </p:spPr>
        <p:txBody>
          <a:bodyPr anchor="t" anchorCtr="0">
            <a:noAutofit/>
          </a:bodyPr>
          <a:lstStyle>
            <a:lvl1pPr algn="l">
              <a:defRPr sz="3200" b="1" i="0">
                <a:solidFill>
                  <a:schemeClr val="tx1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624320" y="9855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41839" y="741759"/>
            <a:ext cx="4134617" cy="3324343"/>
          </a:xfrm>
        </p:spPr>
        <p:txBody>
          <a:bodyPr/>
          <a:lstStyle>
            <a:lvl1pPr marL="0" indent="0">
              <a:buNone/>
              <a:defRPr>
                <a:latin typeface="Montserrat SemiBold" panose="00000700000000000000" pitchFamily="2" charset="0"/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0F6323-F9CC-974B-B61C-787A79649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65" y="4238523"/>
            <a:ext cx="963902" cy="544714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795338" y="284559"/>
            <a:ext cx="4116388" cy="323227"/>
          </a:xfrm>
        </p:spPr>
        <p:txBody>
          <a:bodyPr>
            <a:normAutofit/>
          </a:bodyPr>
          <a:lstStyle>
            <a:lvl1pPr marL="0" indent="0">
              <a:buNone/>
              <a:defRPr sz="1000" b="1" i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95338" y="2178050"/>
            <a:ext cx="3508375" cy="1888052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48519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5338" y="215811"/>
            <a:ext cx="789146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1200151"/>
            <a:ext cx="789146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6202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5" r:id="rId4"/>
    <p:sldLayoutId id="2147483661" r:id="rId5"/>
    <p:sldLayoutId id="2147483662" r:id="rId6"/>
    <p:sldLayoutId id="2147483663" r:id="rId7"/>
    <p:sldLayoutId id="2147483664" r:id="rId8"/>
    <p:sldLayoutId id="2147483666" r:id="rId9"/>
    <p:sldLayoutId id="2147483665" r:id="rId10"/>
    <p:sldLayoutId id="2147483668" r:id="rId11"/>
    <p:sldLayoutId id="2147483673" r:id="rId12"/>
    <p:sldLayoutId id="2147483670" r:id="rId13"/>
    <p:sldLayoutId id="2147483660" r:id="rId14"/>
    <p:sldLayoutId id="2147483650" r:id="rId15"/>
    <p:sldLayoutId id="2147483672" r:id="rId16"/>
    <p:sldLayoutId id="2147483674" r:id="rId17"/>
    <p:sldLayoutId id="2147483671" r:id="rId18"/>
    <p:sldLayoutId id="2147483667" r:id="rId19"/>
    <p:sldLayoutId id="2147483652" r:id="rId20"/>
    <p:sldLayoutId id="2147483675" r:id="rId21"/>
    <p:sldLayoutId id="2147483658" r:id="rId22"/>
    <p:sldLayoutId id="2147483677" r:id="rId23"/>
    <p:sldLayoutId id="2147483659" r:id="rId24"/>
    <p:sldLayoutId id="2147483680" r:id="rId25"/>
  </p:sldLayoutIdLst>
  <p:txStyles>
    <p:titleStyle>
      <a:lvl1pPr algn="l" defTabSz="457200" rtl="0" eaLnBrk="1" latinLnBrk="0" hangingPunct="1">
        <a:spcBef>
          <a:spcPct val="0"/>
        </a:spcBef>
        <a:buNone/>
        <a:defRPr sz="4200" b="1" i="0" kern="1200">
          <a:solidFill>
            <a:schemeClr val="tx1"/>
          </a:solidFill>
          <a:latin typeface="Montserrat ExtraBold" panose="00000900000000000000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27" userDrawn="1">
          <p15:clr>
            <a:srgbClr val="F26B43"/>
          </p15:clr>
        </p15:guide>
        <p15:guide id="2" pos="4785" userDrawn="1">
          <p15:clr>
            <a:srgbClr val="F26B43"/>
          </p15:clr>
        </p15:guide>
        <p15:guide id="3" pos="975" userDrawn="1">
          <p15:clr>
            <a:srgbClr val="F26B43"/>
          </p15:clr>
        </p15:guide>
        <p15:guide id="4" orient="horz" pos="71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5338" y="215811"/>
            <a:ext cx="789146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1200151"/>
            <a:ext cx="789146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191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</p:sldLayoutIdLst>
  <p:txStyles>
    <p:titleStyle>
      <a:lvl1pPr algn="l" defTabSz="457200" rtl="0" eaLnBrk="1" latinLnBrk="0" hangingPunct="1">
        <a:spcBef>
          <a:spcPct val="0"/>
        </a:spcBef>
        <a:buNone/>
        <a:defRPr sz="4200" b="1" i="0" kern="1200">
          <a:solidFill>
            <a:schemeClr val="tx1"/>
          </a:solidFill>
          <a:latin typeface="Montserrat ExtraBold" panose="00000900000000000000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27">
          <p15:clr>
            <a:srgbClr val="F26B43"/>
          </p15:clr>
        </p15:guide>
        <p15:guide id="2" pos="4785">
          <p15:clr>
            <a:srgbClr val="F26B43"/>
          </p15:clr>
        </p15:guide>
        <p15:guide id="3" pos="975">
          <p15:clr>
            <a:srgbClr val="F26B43"/>
          </p15:clr>
        </p15:guide>
        <p15:guide id="4" orient="horz" pos="7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gent.be/sites/hogent/assets/File/Opleidingstabellen/HOGENT_bachelor_bedrijfsmanagement_accountancy-fiscaliteit_Gent_2022-2023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gent.be/studiefiche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gent.be/opleidingen/verkorte-trajecten/bedrijfsmanagemen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gent.be/opleidingen/verkorte-trajecten/bedrijfsmanagemen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gent.be/opleidingen/micro-degrees/inzicht-in-de-boekhouding-en-jaarrekenin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gent.be/student/inschrijven/toelatingsvoorwaarden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anderen.be/vlaams-opleidingsverlo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gent.be/student/inschrijven/tarieven-deeltijds-studeren-credit-examencontract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anderen.be/opleidingscheques-voor-werknemers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hogent.be/student/zorg/financieel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anderen.be/uw-overheid/mijn-burgerprofiel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gent.be/studiefiches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ibamaflex.hogent.be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gent.be/student/wegwijs-hoger-onderwijs/evc-evk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gent.be/opleidingen/afstandsleren/accountancy-fiscaliteit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outlook.office.com/book/HOGENT3322811@hogent.onmicrosoft.com/?ismsaljsauthenabled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reg.hogent.be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hamilo.hogent.b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gent.be/student/een-vlotte-start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hogent.be/student/een-vlotte-start/checklist-na-inschrijving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9.xml"/><Relationship Id="rId6" Type="http://schemas.openxmlformats.org/officeDocument/2006/relationships/hyperlink" Target="mailto:Annemie.bouckaert@hogent.be" TargetMode="External"/><Relationship Id="rId5" Type="http://schemas.openxmlformats.org/officeDocument/2006/relationships/hyperlink" Target="https://outlook.office.com/book/HOGENT3322811@hogent.onmicrosoft.com/?ismsaljsauthenabled" TargetMode="External"/><Relationship Id="rId4" Type="http://schemas.openxmlformats.org/officeDocument/2006/relationships/hyperlink" Target="mailto:margot.declercq@hogent.b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A83EC-7F7C-B058-1220-E3A0157F9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2">
            <a:extLst>
              <a:ext uri="{FF2B5EF4-FFF2-40B4-BE49-F238E27FC236}">
                <a16:creationId xmlns:a16="http://schemas.microsoft.com/office/drawing/2014/main" id="{B319A981-3F83-2FA7-CC52-DB0844259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791444"/>
            <a:ext cx="7772400" cy="758328"/>
          </a:xfrm>
        </p:spPr>
        <p:txBody>
          <a:bodyPr/>
          <a:lstStyle/>
          <a:p>
            <a:r>
              <a:rPr lang="nl-BE" dirty="0"/>
              <a:t>Infosessie 2025.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56D1ED32-02BF-C2F1-B4EE-31349730D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8" t="-4380" r="-1" b="4380"/>
          <a:stretch/>
        </p:blipFill>
        <p:spPr bwMode="auto">
          <a:xfrm>
            <a:off x="0" y="-208413"/>
            <a:ext cx="4572000" cy="475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AEFEDAD-1BB7-5CFA-92D0-C24FE676B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64101" cy="51435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92B954B5-EA39-28FA-DF04-DB4224A9F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41896"/>
            <a:ext cx="7772400" cy="845342"/>
          </a:xfrm>
        </p:spPr>
        <p:txBody>
          <a:bodyPr/>
          <a:lstStyle/>
          <a:p>
            <a:r>
              <a:rPr lang="nl-BE" sz="4400" dirty="0"/>
              <a:t>Infosessie Accountancy-fiscaliteit in afstandsonderwijs.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5110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86A87FF7-72D4-0B02-B143-275D7886D1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05967"/>
              </p:ext>
            </p:extLst>
          </p:nvPr>
        </p:nvGraphicFramePr>
        <p:xfrm>
          <a:off x="795338" y="585844"/>
          <a:ext cx="6739583" cy="4396553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4431310">
                  <a:extLst>
                    <a:ext uri="{9D8B030D-6E8A-4147-A177-3AD203B41FA5}">
                      <a16:colId xmlns:a16="http://schemas.microsoft.com/office/drawing/2014/main" val="83531878"/>
                    </a:ext>
                  </a:extLst>
                </a:gridCol>
                <a:gridCol w="973631">
                  <a:extLst>
                    <a:ext uri="{9D8B030D-6E8A-4147-A177-3AD203B41FA5}">
                      <a16:colId xmlns:a16="http://schemas.microsoft.com/office/drawing/2014/main" val="257003698"/>
                    </a:ext>
                  </a:extLst>
                </a:gridCol>
                <a:gridCol w="1334642">
                  <a:extLst>
                    <a:ext uri="{9D8B030D-6E8A-4147-A177-3AD203B41FA5}">
                      <a16:colId xmlns:a16="http://schemas.microsoft.com/office/drawing/2014/main" val="4146631850"/>
                    </a:ext>
                  </a:extLst>
                </a:gridCol>
              </a:tblGrid>
              <a:tr h="220553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 dirty="0">
                          <a:solidFill>
                            <a:schemeClr val="bg2"/>
                          </a:solidFill>
                          <a:effectLst/>
                          <a:latin typeface="Montserrat SemiBold" panose="00000700000000000000" pitchFamily="2" charset="0"/>
                        </a:rPr>
                        <a:t>Opleidingsonderdelen </a:t>
                      </a:r>
                    </a:p>
                  </a:txBody>
                  <a:tcPr marL="5018" marR="5018" marT="501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chemeClr val="bg2"/>
                          </a:solidFill>
                          <a:effectLst/>
                          <a:latin typeface="Montserrat SemiBold" panose="00000700000000000000" pitchFamily="2" charset="0"/>
                        </a:rPr>
                        <a:t>Semester </a:t>
                      </a:r>
                    </a:p>
                  </a:txBody>
                  <a:tcPr marL="5018" marR="5018" marT="501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chemeClr val="bg2"/>
                          </a:solidFill>
                          <a:effectLst/>
                          <a:latin typeface="Montserrat SemiBold" panose="00000700000000000000" pitchFamily="2" charset="0"/>
                        </a:rPr>
                        <a:t>studiepunten</a:t>
                      </a:r>
                    </a:p>
                  </a:txBody>
                  <a:tcPr marL="5018" marR="5018" marT="5018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913910"/>
                  </a:ext>
                </a:extLst>
              </a:tr>
              <a:tr h="23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Basisboekhouden I    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 stp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ctr"/>
                </a:tc>
                <a:extLst>
                  <a:ext uri="{0D108BD9-81ED-4DB2-BD59-A6C34878D82A}">
                    <a16:rowId xmlns:a16="http://schemas.microsoft.com/office/drawing/2014/main" val="3415222176"/>
                  </a:ext>
                </a:extLst>
              </a:tr>
              <a:tr h="23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Strategisch Management    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 stp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085985"/>
                  </a:ext>
                </a:extLst>
              </a:tr>
              <a:tr h="23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Economie    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 stp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890640"/>
                  </a:ext>
                </a:extLst>
              </a:tr>
              <a:tr h="23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Burgerlijk en ondernemingsrecht    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 stp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ctr"/>
                </a:tc>
                <a:extLst>
                  <a:ext uri="{0D108BD9-81ED-4DB2-BD59-A6C34878D82A}">
                    <a16:rowId xmlns:a16="http://schemas.microsoft.com/office/drawing/2014/main" val="1872743580"/>
                  </a:ext>
                </a:extLst>
              </a:tr>
              <a:tr h="23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Partim Burgerlijk recht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20420" marR="5018" marT="5018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2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 stp</a:t>
                      </a:r>
                    </a:p>
                  </a:txBody>
                  <a:tcPr marL="5018" marR="5018" marT="5018" marB="0" anchor="ctr"/>
                </a:tc>
                <a:extLst>
                  <a:ext uri="{0D108BD9-81ED-4DB2-BD59-A6C34878D82A}">
                    <a16:rowId xmlns:a16="http://schemas.microsoft.com/office/drawing/2014/main" val="3788512505"/>
                  </a:ext>
                </a:extLst>
              </a:tr>
              <a:tr h="23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Partim Ondernemingsrecht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120420" marR="5018" marT="5018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2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 stp</a:t>
                      </a:r>
                    </a:p>
                  </a:txBody>
                  <a:tcPr marL="5018" marR="5018" marT="5018" marB="0" anchor="ctr"/>
                </a:tc>
                <a:extLst>
                  <a:ext uri="{0D108BD9-81ED-4DB2-BD59-A6C34878D82A}">
                    <a16:rowId xmlns:a16="http://schemas.microsoft.com/office/drawing/2014/main" val="1312395142"/>
                  </a:ext>
                </a:extLst>
              </a:tr>
              <a:tr h="23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Communicatievaardigheden    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 stp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521947"/>
                  </a:ext>
                </a:extLst>
              </a:tr>
              <a:tr h="23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Onderzoeksvaardigheden    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 stp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343027"/>
                  </a:ext>
                </a:extLst>
              </a:tr>
              <a:tr h="23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Spreadsheettoepassingen    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 stp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41649"/>
                  </a:ext>
                </a:extLst>
              </a:tr>
              <a:tr h="23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Frans  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 en 2/2</a:t>
                      </a:r>
                    </a:p>
                  </a:txBody>
                  <a:tcPr marL="5018" marR="5018" marT="501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 stp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372960"/>
                  </a:ext>
                </a:extLst>
              </a:tr>
              <a:tr h="23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Engels 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 en 2/2</a:t>
                      </a:r>
                    </a:p>
                  </a:txBody>
                  <a:tcPr marL="5018" marR="5018" marT="501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 stp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574340"/>
                  </a:ext>
                </a:extLst>
              </a:tr>
              <a:tr h="23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Basisboekhouden II en boekhoudsoftware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 stp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ctr"/>
                </a:tc>
                <a:extLst>
                  <a:ext uri="{0D108BD9-81ED-4DB2-BD59-A6C34878D82A}">
                    <a16:rowId xmlns:a16="http://schemas.microsoft.com/office/drawing/2014/main" val="3306014440"/>
                  </a:ext>
                </a:extLst>
              </a:tr>
              <a:tr h="23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Beginselen fiscaal recht 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 stp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ctr"/>
                </a:tc>
                <a:extLst>
                  <a:ext uri="{0D108BD9-81ED-4DB2-BD59-A6C34878D82A}">
                    <a16:rowId xmlns:a16="http://schemas.microsoft.com/office/drawing/2014/main" val="2596725091"/>
                  </a:ext>
                </a:extLst>
              </a:tr>
              <a:tr h="23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BTW I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 stp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ctr"/>
                </a:tc>
                <a:extLst>
                  <a:ext uri="{0D108BD9-81ED-4DB2-BD59-A6C34878D82A}">
                    <a16:rowId xmlns:a16="http://schemas.microsoft.com/office/drawing/2014/main" val="1107683706"/>
                  </a:ext>
                </a:extLst>
              </a:tr>
              <a:tr h="23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BTW II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 stp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ctr"/>
                </a:tc>
                <a:extLst>
                  <a:ext uri="{0D108BD9-81ED-4DB2-BD59-A6C34878D82A}">
                    <a16:rowId xmlns:a16="http://schemas.microsoft.com/office/drawing/2014/main" val="3688391066"/>
                  </a:ext>
                </a:extLst>
              </a:tr>
              <a:tr h="23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Sociale wetgeving  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 stp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ctr"/>
                </a:tc>
                <a:extLst>
                  <a:ext uri="{0D108BD9-81ED-4DB2-BD59-A6C34878D82A}">
                    <a16:rowId xmlns:a16="http://schemas.microsoft.com/office/drawing/2014/main" val="3044124772"/>
                  </a:ext>
                </a:extLst>
              </a:tr>
              <a:tr h="23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IT &amp; data voor Accountants 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 stp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ctr"/>
                </a:tc>
                <a:extLst>
                  <a:ext uri="{0D108BD9-81ED-4DB2-BD59-A6C34878D82A}">
                    <a16:rowId xmlns:a16="http://schemas.microsoft.com/office/drawing/2014/main" val="4081970081"/>
                  </a:ext>
                </a:extLst>
              </a:tr>
              <a:tr h="232000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Bedrijfsproject    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 stp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5018" marR="5018" marT="5018" marB="0" anchor="ctr"/>
                </a:tc>
                <a:extLst>
                  <a:ext uri="{0D108BD9-81ED-4DB2-BD59-A6C34878D82A}">
                    <a16:rowId xmlns:a16="http://schemas.microsoft.com/office/drawing/2014/main" val="2343971880"/>
                  </a:ext>
                </a:extLst>
              </a:tr>
            </a:tbl>
          </a:graphicData>
        </a:graphic>
      </p:graphicFrame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9F0DF3-5922-190B-9302-25AC5CDD2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BE" dirty="0"/>
              <a:t>Modeltraject 1 AFAO</a:t>
            </a:r>
          </a:p>
        </p:txBody>
      </p:sp>
    </p:spTree>
    <p:extLst>
      <p:ext uri="{BB962C8B-B14F-4D97-AF65-F5344CB8AC3E}">
        <p14:creationId xmlns:p14="http://schemas.microsoft.com/office/powerpoint/2010/main" val="3988322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357C6-B815-EB75-E621-82698FDD6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D6331B8C-99F3-103B-6CB5-C2F274D897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502745"/>
              </p:ext>
            </p:extLst>
          </p:nvPr>
        </p:nvGraphicFramePr>
        <p:xfrm>
          <a:off x="795338" y="958338"/>
          <a:ext cx="6773480" cy="3613666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4261314">
                  <a:extLst>
                    <a:ext uri="{9D8B030D-6E8A-4147-A177-3AD203B41FA5}">
                      <a16:colId xmlns:a16="http://schemas.microsoft.com/office/drawing/2014/main" val="83531878"/>
                    </a:ext>
                  </a:extLst>
                </a:gridCol>
                <a:gridCol w="1075206">
                  <a:extLst>
                    <a:ext uri="{9D8B030D-6E8A-4147-A177-3AD203B41FA5}">
                      <a16:colId xmlns:a16="http://schemas.microsoft.com/office/drawing/2014/main" val="2123232679"/>
                    </a:ext>
                  </a:extLst>
                </a:gridCol>
                <a:gridCol w="1436960">
                  <a:extLst>
                    <a:ext uri="{9D8B030D-6E8A-4147-A177-3AD203B41FA5}">
                      <a16:colId xmlns:a16="http://schemas.microsoft.com/office/drawing/2014/main" val="4146631850"/>
                    </a:ext>
                  </a:extLst>
                </a:gridCol>
              </a:tblGrid>
              <a:tr h="258119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 dirty="0">
                          <a:solidFill>
                            <a:schemeClr val="bg2"/>
                          </a:solidFill>
                          <a:effectLst/>
                          <a:latin typeface="Montserrat SemiBold" panose="00000700000000000000" pitchFamily="2" charset="0"/>
                        </a:rPr>
                        <a:t>Opleidingsonderdelen </a:t>
                      </a:r>
                    </a:p>
                  </a:txBody>
                  <a:tcPr marL="5018" marR="5018" marT="501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chemeClr val="bg2"/>
                          </a:solidFill>
                          <a:effectLst/>
                          <a:latin typeface="Montserrat SemiBold" panose="00000700000000000000" pitchFamily="2" charset="0"/>
                        </a:rPr>
                        <a:t>semester </a:t>
                      </a:r>
                    </a:p>
                  </a:txBody>
                  <a:tcPr marL="5018" marR="5018" marT="501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chemeClr val="bg2"/>
                          </a:solidFill>
                          <a:effectLst/>
                          <a:latin typeface="Montserrat SemiBold" panose="00000700000000000000" pitchFamily="2" charset="0"/>
                        </a:rPr>
                        <a:t>studiepunten</a:t>
                      </a:r>
                    </a:p>
                  </a:txBody>
                  <a:tcPr marL="5018" marR="5018" marT="5018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546336"/>
                  </a:ext>
                </a:extLst>
              </a:tr>
              <a:tr h="25811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Algemeen en vennootschapsboekhouden I en II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 stp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5222176"/>
                  </a:ext>
                </a:extLst>
              </a:tr>
              <a:tr h="25811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Management accounting   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 stp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085985"/>
                  </a:ext>
                </a:extLst>
              </a:tr>
              <a:tr h="25811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Personenbelasting 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 stp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2743580"/>
                  </a:ext>
                </a:extLst>
              </a:tr>
              <a:tr h="25811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Boekhoudrecht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 stp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2395142"/>
                  </a:ext>
                </a:extLst>
              </a:tr>
              <a:tr h="25811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Financiële analyse  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 stp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521947"/>
                  </a:ext>
                </a:extLst>
              </a:tr>
              <a:tr h="25811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Vennootschapsrecht   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5 stp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343027"/>
                  </a:ext>
                </a:extLst>
              </a:tr>
              <a:tr h="25811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Frans II   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 stp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41649"/>
                  </a:ext>
                </a:extLst>
              </a:tr>
              <a:tr h="25811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Engels II   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 stp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372960"/>
                  </a:ext>
                </a:extLst>
              </a:tr>
              <a:tr h="25811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Financieel management   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 stp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574340"/>
                  </a:ext>
                </a:extLst>
              </a:tr>
              <a:tr h="25811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Personenbelasting II en procedures   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 stp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725091"/>
                  </a:ext>
                </a:extLst>
              </a:tr>
              <a:tr h="25811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l-B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Accounting project I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nl-B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5 stp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4124772"/>
                  </a:ext>
                </a:extLst>
              </a:tr>
              <a:tr h="258119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Interne organisatiebeheersing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 stp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1970081"/>
                  </a:ext>
                </a:extLst>
              </a:tr>
              <a:tr h="258119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Duurzaamheidsrapportering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 stp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3971880"/>
                  </a:ext>
                </a:extLst>
              </a:tr>
            </a:tbl>
          </a:graphicData>
        </a:graphic>
      </p:graphicFrame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58C7DE-A231-BB58-957F-588DE5CB0E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BE" dirty="0"/>
              <a:t>Modeltraject 2 AFAO</a:t>
            </a:r>
          </a:p>
        </p:txBody>
      </p:sp>
    </p:spTree>
    <p:extLst>
      <p:ext uri="{BB962C8B-B14F-4D97-AF65-F5344CB8AC3E}">
        <p14:creationId xmlns:p14="http://schemas.microsoft.com/office/powerpoint/2010/main" val="1956345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EED7E-A672-BF3F-F0FF-44607956F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0E6B49E6-78DF-D9D7-5526-8C016B2D83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023888"/>
              </p:ext>
            </p:extLst>
          </p:nvPr>
        </p:nvGraphicFramePr>
        <p:xfrm>
          <a:off x="795338" y="799605"/>
          <a:ext cx="6618916" cy="3684810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4049128">
                  <a:extLst>
                    <a:ext uri="{9D8B030D-6E8A-4147-A177-3AD203B41FA5}">
                      <a16:colId xmlns:a16="http://schemas.microsoft.com/office/drawing/2014/main" val="83531878"/>
                    </a:ext>
                  </a:extLst>
                </a:gridCol>
                <a:gridCol w="1264500">
                  <a:extLst>
                    <a:ext uri="{9D8B030D-6E8A-4147-A177-3AD203B41FA5}">
                      <a16:colId xmlns:a16="http://schemas.microsoft.com/office/drawing/2014/main" val="2456239327"/>
                    </a:ext>
                  </a:extLst>
                </a:gridCol>
                <a:gridCol w="1305288">
                  <a:extLst>
                    <a:ext uri="{9D8B030D-6E8A-4147-A177-3AD203B41FA5}">
                      <a16:colId xmlns:a16="http://schemas.microsoft.com/office/drawing/2014/main" val="4146631850"/>
                    </a:ext>
                  </a:extLst>
                </a:gridCol>
              </a:tblGrid>
              <a:tr h="245654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 dirty="0">
                          <a:solidFill>
                            <a:schemeClr val="bg2"/>
                          </a:solidFill>
                          <a:effectLst/>
                          <a:latin typeface="Montserrat SemiBold" panose="00000700000000000000" pitchFamily="2" charset="0"/>
                        </a:rPr>
                        <a:t>Opleidingsonderdelen </a:t>
                      </a:r>
                    </a:p>
                  </a:txBody>
                  <a:tcPr marL="5018" marR="5018" marT="501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chemeClr val="bg2"/>
                          </a:solidFill>
                          <a:effectLst/>
                          <a:latin typeface="Montserrat SemiBold" panose="00000700000000000000" pitchFamily="2" charset="0"/>
                        </a:rPr>
                        <a:t>semester </a:t>
                      </a:r>
                    </a:p>
                  </a:txBody>
                  <a:tcPr marL="5018" marR="5018" marT="501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0" i="0" u="none" strike="noStrike" dirty="0">
                          <a:solidFill>
                            <a:schemeClr val="bg2"/>
                          </a:solidFill>
                          <a:effectLst/>
                          <a:latin typeface="Montserrat SemiBold" panose="00000700000000000000" pitchFamily="2" charset="0"/>
                        </a:rPr>
                        <a:t>studiepunten</a:t>
                      </a:r>
                    </a:p>
                  </a:txBody>
                  <a:tcPr marL="5018" marR="5018" marT="5018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963962"/>
                  </a:ext>
                </a:extLst>
              </a:tr>
              <a:tr h="245654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Lokale, regionale en internationale fiscaliteit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 stp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085985"/>
                  </a:ext>
                </a:extLst>
              </a:tr>
              <a:tr h="245654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Successie- en vermogensplanning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 stp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890640"/>
                  </a:ext>
                </a:extLst>
              </a:tr>
              <a:tr h="245654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Externe rapportering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 stp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743580"/>
                  </a:ext>
                </a:extLst>
              </a:tr>
              <a:tr h="245654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Deontologie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 stp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512505"/>
                  </a:ext>
                </a:extLst>
              </a:tr>
              <a:tr h="245654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Vennootschapsbelasting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 stp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395142"/>
                  </a:ext>
                </a:extLst>
              </a:tr>
              <a:tr h="245654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IFRS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 stp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521947"/>
                  </a:ext>
                </a:extLst>
              </a:tr>
              <a:tr h="245654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Consolidatie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5018" marR="5018" marT="50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 stp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343027"/>
                  </a:ext>
                </a:extLst>
              </a:tr>
              <a:tr h="245654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Bachelorproef 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 en 2</a:t>
                      </a:r>
                    </a:p>
                  </a:txBody>
                  <a:tcPr marL="5018" marR="5018" marT="50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 stp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41649"/>
                  </a:ext>
                </a:extLst>
              </a:tr>
              <a:tr h="245654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Stage en persoonlijke ontwikkeling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 stp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574340"/>
                  </a:ext>
                </a:extLst>
              </a:tr>
              <a:tr h="245654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Internationaal paspoort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 stp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014440"/>
                  </a:ext>
                </a:extLst>
              </a:tr>
              <a:tr h="245654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Keuzeolod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1/2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 stp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391066"/>
                  </a:ext>
                </a:extLst>
              </a:tr>
              <a:tr h="245654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ERP</a:t>
                      </a:r>
                    </a:p>
                  </a:txBody>
                  <a:tcPr marL="228600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4124772"/>
                  </a:ext>
                </a:extLst>
              </a:tr>
              <a:tr h="245654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Externe controle</a:t>
                      </a:r>
                    </a:p>
                  </a:txBody>
                  <a:tcPr marL="228600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1970081"/>
                  </a:ext>
                </a:extLst>
              </a:tr>
              <a:tr h="245654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Ander olod na goedkeuring</a:t>
                      </a:r>
                    </a:p>
                  </a:txBody>
                  <a:tcPr marL="228600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3971880"/>
                  </a:ext>
                </a:extLst>
              </a:tr>
            </a:tbl>
          </a:graphicData>
        </a:graphic>
      </p:graphicFrame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EDA7E1-FAD5-0235-6E22-FBD3DAECDA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BE" dirty="0"/>
              <a:t>Modeltraject 3 AFAO</a:t>
            </a:r>
          </a:p>
        </p:txBody>
      </p:sp>
    </p:spTree>
    <p:extLst>
      <p:ext uri="{BB962C8B-B14F-4D97-AF65-F5344CB8AC3E}">
        <p14:creationId xmlns:p14="http://schemas.microsoft.com/office/powerpoint/2010/main" val="3401195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CE10A-853C-4589-C2C0-DCA905B34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C1F2876-9216-5269-13E6-F41E26BB6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419003" cy="4735689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6708ED18-6077-F2C6-5D54-3A2BE6549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26408"/>
            <a:ext cx="6005945" cy="845342"/>
          </a:xfrm>
        </p:spPr>
        <p:txBody>
          <a:bodyPr/>
          <a:lstStyle/>
          <a:p>
            <a:r>
              <a:rPr lang="nl-BE" dirty="0"/>
              <a:t>Hoe ziet mijn studietraject eruit?</a:t>
            </a:r>
          </a:p>
        </p:txBody>
      </p:sp>
    </p:spTree>
    <p:extLst>
      <p:ext uri="{BB962C8B-B14F-4D97-AF65-F5344CB8AC3E}">
        <p14:creationId xmlns:p14="http://schemas.microsoft.com/office/powerpoint/2010/main" val="424148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CEE5BDA-ADB1-417A-8972-3167F0138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7" y="1493519"/>
            <a:ext cx="7364593" cy="27588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BE" sz="3400" dirty="0">
                <a:latin typeface="Montserrat" panose="00000500000000000000" pitchFamily="2" charset="0"/>
              </a:rPr>
              <a:t>Mogelijke trajecten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nl-BE" sz="2600" dirty="0">
                <a:latin typeface="Montserrat" panose="00000500000000000000" pitchFamily="2" charset="0"/>
              </a:rPr>
              <a:t>Dagonderwijs (voltijds traject – 3 jaar)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nl-BE" sz="2600" dirty="0">
                <a:latin typeface="Montserrat" panose="00000500000000000000" pitchFamily="2" charset="0"/>
              </a:rPr>
              <a:t>Afstandsonderwijs (</a:t>
            </a:r>
            <a:r>
              <a:rPr lang="nl-BE" sz="2600" b="1" dirty="0">
                <a:latin typeface="Montserrat" panose="00000500000000000000" pitchFamily="2" charset="0"/>
              </a:rPr>
              <a:t>deeltijds</a:t>
            </a:r>
            <a:r>
              <a:rPr lang="nl-BE" sz="2600" dirty="0">
                <a:latin typeface="Montserrat" panose="00000500000000000000" pitchFamily="2" charset="0"/>
              </a:rPr>
              <a:t> traject – 4/5/6 jaar) 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nl-BE" sz="2600" dirty="0">
                <a:latin typeface="Montserrat" panose="00000500000000000000" pitchFamily="2" charset="0"/>
              </a:rPr>
              <a:t>Verkort traject </a:t>
            </a:r>
            <a:r>
              <a:rPr lang="nl-BE" sz="2600" u="sng" dirty="0">
                <a:latin typeface="Montserrat" panose="00000500000000000000" pitchFamily="2" charset="0"/>
              </a:rPr>
              <a:t>na bachelor Bedrijfsmanagement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nl-BE" sz="2600" dirty="0">
                <a:latin typeface="Montserrat" panose="00000500000000000000" pitchFamily="2" charset="0"/>
              </a:rPr>
              <a:t>Verkort traject </a:t>
            </a:r>
            <a:r>
              <a:rPr lang="nl-BE" sz="2600" u="sng" dirty="0">
                <a:latin typeface="Montserrat" panose="00000500000000000000" pitchFamily="2" charset="0"/>
              </a:rPr>
              <a:t>na graduaat accounting-</a:t>
            </a:r>
            <a:r>
              <a:rPr lang="nl-BE" sz="2600" u="sng" dirty="0" err="1">
                <a:latin typeface="Montserrat" panose="00000500000000000000" pitchFamily="2" charset="0"/>
              </a:rPr>
              <a:t>administration</a:t>
            </a:r>
            <a:endParaRPr lang="nl-BE" sz="2600" u="sng" dirty="0">
              <a:latin typeface="Montserrat" panose="00000500000000000000" pitchFamily="2" charset="0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nl-BE" sz="2600" dirty="0">
                <a:latin typeface="Montserrat" panose="00000500000000000000" pitchFamily="2" charset="0"/>
              </a:rPr>
              <a:t>Micro-</a:t>
            </a:r>
            <a:r>
              <a:rPr lang="nl-BE" sz="2600" dirty="0" err="1">
                <a:latin typeface="Montserrat" panose="00000500000000000000" pitchFamily="2" charset="0"/>
              </a:rPr>
              <a:t>credential</a:t>
            </a:r>
            <a:r>
              <a:rPr lang="nl-BE" sz="2600" dirty="0">
                <a:latin typeface="Montserrat" panose="00000500000000000000" pitchFamily="2" charset="0"/>
              </a:rPr>
              <a:t> ‘Inzicht in de boekhouding en jaarrekening’</a:t>
            </a:r>
            <a:r>
              <a:rPr lang="nl-BE" sz="2600" b="1" dirty="0">
                <a:latin typeface="Montserrat" panose="00000500000000000000" pitchFamily="2" charset="0"/>
              </a:rPr>
              <a:t> </a:t>
            </a:r>
            <a:r>
              <a:rPr lang="nl-BE" sz="2600" dirty="0">
                <a:latin typeface="Montserrat" panose="00000500000000000000" pitchFamily="2" charset="0"/>
              </a:rPr>
              <a:t>(1 semester/1 jaar)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2938727-D567-41C8-9DDC-B76FEA831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758" y="322659"/>
            <a:ext cx="7990522" cy="613093"/>
          </a:xfrm>
        </p:spPr>
        <p:txBody>
          <a:bodyPr/>
          <a:lstStyle/>
          <a:p>
            <a:r>
              <a:rPr lang="nl-BE" dirty="0"/>
              <a:t>Hoe ziet mijn studietraject eruit? </a:t>
            </a: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070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FAD4F-A872-8932-DA42-5A2D954AE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C48BEA5-354E-81AA-C6C0-D9E72EE81D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610140"/>
              </p:ext>
            </p:extLst>
          </p:nvPr>
        </p:nvGraphicFramePr>
        <p:xfrm>
          <a:off x="106135" y="649610"/>
          <a:ext cx="8438948" cy="3589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5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FC4A1E-1487-4A07-B50D-EBCD11168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6D2708-1485-4E50-80C7-B26C9A954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2EED59-FA6C-4049-B8B1-B20BE19B9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5EB1F8-4FBE-45EA-8961-8FE1BA4F5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D6EFE8-79F1-4E4B-BFE5-8FD6D52D9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D41E4C-37D2-4B60-BD74-DF4F5EE20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684C42-476A-4F65-B1DF-CAFBC2549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CB2682-1CB3-4984-8A13-246AB2E93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CA4F3-12F6-77C2-AE1D-41A12E863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08B05A6-9A02-7331-DA42-6D8C1C983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7" y="1493519"/>
            <a:ext cx="7364593" cy="31481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BE" sz="3400" b="1" dirty="0">
                <a:latin typeface="Montserrat" panose="00000500000000000000" pitchFamily="2" charset="0"/>
              </a:rPr>
              <a:t>Afstandsonderwijs (deeltijds) </a:t>
            </a:r>
          </a:p>
          <a:p>
            <a:pPr marL="0" indent="0">
              <a:buNone/>
            </a:pPr>
            <a:endParaRPr lang="nl-BE" dirty="0">
              <a:latin typeface="Montserrat" panose="00000500000000000000" pitchFamily="2" charset="0"/>
            </a:endParaRPr>
          </a:p>
          <a:p>
            <a:r>
              <a:rPr lang="nl-BE" dirty="0">
                <a:latin typeface="Montserrat" panose="00000500000000000000" pitchFamily="2" charset="0"/>
              </a:rPr>
              <a:t>Keuze tussen 2 voorbeeldtrajecten </a:t>
            </a:r>
          </a:p>
          <a:p>
            <a:pPr lvl="1"/>
            <a:r>
              <a:rPr lang="nl-BE" dirty="0">
                <a:latin typeface="Montserrat" panose="00000500000000000000" pitchFamily="2" charset="0"/>
              </a:rPr>
              <a:t>Spreiding op </a:t>
            </a:r>
            <a:r>
              <a:rPr lang="nl-BE" u="sng" dirty="0">
                <a:latin typeface="Montserrat" panose="00000500000000000000" pitchFamily="2" charset="0"/>
              </a:rPr>
              <a:t>4 jaar </a:t>
            </a:r>
            <a:r>
              <a:rPr lang="nl-BE" dirty="0">
                <a:latin typeface="Montserrat" panose="00000500000000000000" pitchFamily="2" charset="0"/>
              </a:rPr>
              <a:t>– studielast van </a:t>
            </a:r>
            <a:r>
              <a:rPr lang="nl-BE" u="sng" dirty="0">
                <a:latin typeface="Montserrat" panose="00000500000000000000" pitchFamily="2" charset="0"/>
              </a:rPr>
              <a:t>45 stp per AJ</a:t>
            </a:r>
          </a:p>
          <a:p>
            <a:pPr lvl="1"/>
            <a:r>
              <a:rPr lang="nl-BE" dirty="0">
                <a:latin typeface="Montserrat" panose="00000500000000000000" pitchFamily="2" charset="0"/>
              </a:rPr>
              <a:t>Spreiding op </a:t>
            </a:r>
            <a:r>
              <a:rPr lang="nl-BE" u="sng" dirty="0">
                <a:latin typeface="Montserrat" panose="00000500000000000000" pitchFamily="2" charset="0"/>
              </a:rPr>
              <a:t>5 jaar </a:t>
            </a:r>
            <a:r>
              <a:rPr lang="nl-BE" dirty="0">
                <a:latin typeface="Montserrat" panose="00000500000000000000" pitchFamily="2" charset="0"/>
              </a:rPr>
              <a:t>– studielast van </a:t>
            </a:r>
            <a:r>
              <a:rPr lang="nl-BE" u="sng" dirty="0">
                <a:latin typeface="Montserrat" panose="00000500000000000000" pitchFamily="2" charset="0"/>
              </a:rPr>
              <a:t>36 stp per AJ</a:t>
            </a:r>
          </a:p>
          <a:p>
            <a:pPr lvl="1"/>
            <a:endParaRPr lang="nl-BE" dirty="0">
              <a:latin typeface="Montserrat" panose="00000500000000000000" pitchFamily="2" charset="0"/>
            </a:endParaRPr>
          </a:p>
          <a:p>
            <a:pPr marL="514350" indent="-457200"/>
            <a:r>
              <a:rPr lang="nl-BE" dirty="0">
                <a:latin typeface="Montserrat" panose="00000500000000000000" pitchFamily="2" charset="0"/>
              </a:rPr>
              <a:t>Voorgesteld traject ≠ verplichting </a:t>
            </a:r>
          </a:p>
          <a:p>
            <a:pPr marL="1314450" lvl="2" indent="-457200"/>
            <a:r>
              <a:rPr lang="nl-BE" dirty="0">
                <a:latin typeface="Montserrat" panose="00000500000000000000" pitchFamily="2" charset="0"/>
              </a:rPr>
              <a:t>‘Traject op maat’ is ook mogelijk</a:t>
            </a:r>
          </a:p>
          <a:p>
            <a:endParaRPr lang="nl-BE" dirty="0"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nl-BE" dirty="0">
                <a:latin typeface="Montserrat" panose="00000500000000000000" pitchFamily="2" charset="0"/>
                <a:hlinkClick r:id="rId3"/>
              </a:rPr>
              <a:t>Overzicht alle opleidingsonderdelen.</a:t>
            </a:r>
            <a:endParaRPr lang="nl-BE" dirty="0">
              <a:latin typeface="Montserrat" panose="00000500000000000000" pitchFamily="2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59C21C5-EBAC-7BF0-97B8-94865D696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758" y="322659"/>
            <a:ext cx="7990522" cy="613093"/>
          </a:xfrm>
        </p:spPr>
        <p:txBody>
          <a:bodyPr/>
          <a:lstStyle/>
          <a:p>
            <a:r>
              <a:rPr lang="nl-BE" dirty="0"/>
              <a:t>Hoe ziet mijn studietraject eruit? </a:t>
            </a: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7006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E5D6F11-F43C-31FA-DD0A-A5F283CCED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nl-BE" dirty="0"/>
              <a:t>Voorbeeldtraject 1ste academiejaar AFAO – spreiding 4 jaar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86BF768-26FD-AC02-E5A3-A2827CA2E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63" y="647431"/>
            <a:ext cx="7251756" cy="338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56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8A0E4-9CD3-43BC-8214-E72C0C344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E0F22AF-0A36-2782-9D04-50994E5ED1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nl-BE" dirty="0"/>
              <a:t>Voorbeeldtraject 1ste academiejaar AFAO – spreiding 5 jaar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C300CBD-62C1-3CB8-63CD-4EBA0B3CE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67" y="897073"/>
            <a:ext cx="7509407" cy="29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17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32719A4-3188-4981-9BDC-A7067AE9E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8" y="1493519"/>
            <a:ext cx="7982902" cy="31878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2400" dirty="0">
                <a:latin typeface="Montserrat" panose="00000500000000000000" pitchFamily="2" charset="0"/>
              </a:rPr>
              <a:t>Traject op maat </a:t>
            </a:r>
          </a:p>
          <a:p>
            <a:pPr lvl="1"/>
            <a:r>
              <a:rPr lang="nl-BE" sz="1800" b="1" dirty="0">
                <a:latin typeface="Montserrat" panose="00000500000000000000" pitchFamily="2" charset="0"/>
              </a:rPr>
              <a:t>Flexibel</a:t>
            </a:r>
            <a:r>
              <a:rPr lang="nl-BE" sz="1800" dirty="0">
                <a:latin typeface="Montserrat" panose="00000500000000000000" pitchFamily="2" charset="0"/>
              </a:rPr>
              <a:t> programma samenstellen (alle </a:t>
            </a:r>
            <a:r>
              <a:rPr lang="nl-BE" sz="1800" dirty="0" err="1">
                <a:latin typeface="Montserrat" panose="00000500000000000000" pitchFamily="2" charset="0"/>
              </a:rPr>
              <a:t>olods</a:t>
            </a:r>
            <a:r>
              <a:rPr lang="nl-BE" sz="1800" dirty="0">
                <a:latin typeface="Montserrat" panose="00000500000000000000" pitchFamily="2" charset="0"/>
              </a:rPr>
              <a:t> in beide semesters) </a:t>
            </a:r>
          </a:p>
          <a:p>
            <a:pPr lvl="1"/>
            <a:r>
              <a:rPr lang="nl-BE" sz="1800" b="1" dirty="0">
                <a:latin typeface="Montserrat" panose="00000500000000000000" pitchFamily="2" charset="0"/>
              </a:rPr>
              <a:t>Volgtijdelijkheidsregels</a:t>
            </a:r>
            <a:r>
              <a:rPr lang="nl-BE" sz="1800" dirty="0">
                <a:latin typeface="Montserrat" panose="00000500000000000000" pitchFamily="2" charset="0"/>
              </a:rPr>
              <a:t> respecteren = vereiste begincompetenties (raadplegen op </a:t>
            </a:r>
            <a:r>
              <a:rPr lang="nl-BE" sz="1800" dirty="0">
                <a:latin typeface="Montserrat" panose="00000500000000000000" pitchFamily="2" charset="0"/>
                <a:hlinkClick r:id="rId3"/>
              </a:rPr>
              <a:t>studiefiches</a:t>
            </a:r>
            <a:r>
              <a:rPr lang="nl-BE" sz="1800" dirty="0">
                <a:latin typeface="Montserrat" panose="00000500000000000000" pitchFamily="2" charset="0"/>
              </a:rPr>
              <a:t>)</a:t>
            </a:r>
          </a:p>
          <a:p>
            <a:pPr lvl="1"/>
            <a:r>
              <a:rPr lang="nl-BE" sz="1800" dirty="0">
                <a:latin typeface="Montserrat" panose="00000500000000000000" pitchFamily="2" charset="0"/>
              </a:rPr>
              <a:t>Logische </a:t>
            </a:r>
            <a:r>
              <a:rPr lang="nl-BE" sz="1800" b="1" dirty="0">
                <a:latin typeface="Montserrat" panose="00000500000000000000" pitchFamily="2" charset="0"/>
              </a:rPr>
              <a:t>opbouw</a:t>
            </a:r>
            <a:r>
              <a:rPr lang="nl-BE" sz="1800" dirty="0">
                <a:latin typeface="Montserrat" panose="00000500000000000000" pitchFamily="2" charset="0"/>
              </a:rPr>
              <a:t> </a:t>
            </a:r>
            <a:r>
              <a:rPr lang="nl-BE" sz="1800" dirty="0">
                <a:highlight>
                  <a:srgbClr val="F6F6F6"/>
                </a:highlight>
                <a:latin typeface="Montserrat" panose="00000500000000000000" pitchFamily="2" charset="0"/>
              </a:rPr>
              <a:t>respecteren</a:t>
            </a:r>
          </a:p>
          <a:p>
            <a:pPr lvl="1"/>
            <a:r>
              <a:rPr lang="nl-BE" sz="1800" dirty="0">
                <a:latin typeface="Montserrat" panose="00000500000000000000" pitchFamily="2" charset="0"/>
              </a:rPr>
              <a:t>Mogelijkheid om traject </a:t>
            </a:r>
            <a:r>
              <a:rPr lang="nl-BE" sz="1800" b="1" dirty="0">
                <a:latin typeface="Montserrat" panose="00000500000000000000" pitchFamily="2" charset="0"/>
              </a:rPr>
              <a:t>aan te passen</a:t>
            </a:r>
          </a:p>
          <a:p>
            <a:pPr lvl="2"/>
            <a:r>
              <a:rPr lang="nl-BE" sz="1400" dirty="0">
                <a:latin typeface="Montserrat" panose="00000500000000000000" pitchFamily="2" charset="0"/>
              </a:rPr>
              <a:t>Tot 1/12 voor </a:t>
            </a:r>
            <a:r>
              <a:rPr lang="nl-BE" sz="1400" dirty="0" err="1">
                <a:latin typeface="Montserrat" panose="00000500000000000000" pitchFamily="2" charset="0"/>
              </a:rPr>
              <a:t>OLODs</a:t>
            </a:r>
            <a:r>
              <a:rPr lang="nl-BE" sz="1400" dirty="0">
                <a:latin typeface="Montserrat" panose="00000500000000000000" pitchFamily="2" charset="0"/>
              </a:rPr>
              <a:t> van semester 1 en jaarvakken</a:t>
            </a:r>
          </a:p>
          <a:p>
            <a:pPr lvl="2"/>
            <a:r>
              <a:rPr lang="nl-BE" sz="1400" dirty="0">
                <a:latin typeface="Montserrat" panose="00000500000000000000" pitchFamily="2" charset="0"/>
              </a:rPr>
              <a:t>Tot 15/03 voor </a:t>
            </a:r>
            <a:r>
              <a:rPr lang="nl-BE" sz="1400" dirty="0" err="1">
                <a:latin typeface="Montserrat" panose="00000500000000000000" pitchFamily="2" charset="0"/>
              </a:rPr>
              <a:t>OLODs</a:t>
            </a:r>
            <a:r>
              <a:rPr lang="nl-BE" sz="1400" dirty="0">
                <a:latin typeface="Montserrat" panose="00000500000000000000" pitchFamily="2" charset="0"/>
              </a:rPr>
              <a:t> van semester 2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150526D-96A3-4286-8CF6-6BC18A852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7" y="741759"/>
            <a:ext cx="7704229" cy="613093"/>
          </a:xfrm>
        </p:spPr>
        <p:txBody>
          <a:bodyPr/>
          <a:lstStyle/>
          <a:p>
            <a:r>
              <a:rPr lang="nl-BE" dirty="0"/>
              <a:t>Hoe ziet mijn studietraject eruit? </a:t>
            </a:r>
          </a:p>
        </p:txBody>
      </p:sp>
    </p:spTree>
    <p:extLst>
      <p:ext uri="{BB962C8B-B14F-4D97-AF65-F5344CB8AC3E}">
        <p14:creationId xmlns:p14="http://schemas.microsoft.com/office/powerpoint/2010/main" val="15920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FE6CE2-223E-B5D4-A211-7AB0D67DA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5A1F556-6D24-CDB8-7F32-09E420EAE114}"/>
              </a:ext>
            </a:extLst>
          </p:cNvPr>
          <p:cNvSpPr txBox="1">
            <a:spLocks/>
          </p:cNvSpPr>
          <p:nvPr/>
        </p:nvSpPr>
        <p:spPr>
          <a:xfrm>
            <a:off x="685800" y="330713"/>
            <a:ext cx="7772400" cy="6868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bg2"/>
                </a:solidFill>
                <a:latin typeface="Montserrat Extra Bold" pitchFamily="2" charset="77"/>
                <a:ea typeface="+mj-ea"/>
                <a:cs typeface="+mj-cs"/>
              </a:defRPr>
            </a:lvl1pPr>
          </a:lstStyle>
          <a:p>
            <a:r>
              <a:rPr lang="nl-BE" dirty="0">
                <a:latin typeface="Montserrat ExtraBold" panose="00000900000000000000" pitchFamily="2" charset="0"/>
              </a:rPr>
              <a:t>Inhoud.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40AC3F3-0BC8-57B6-B37B-81A3A5914924}"/>
              </a:ext>
            </a:extLst>
          </p:cNvPr>
          <p:cNvSpPr txBox="1">
            <a:spLocks/>
          </p:cNvSpPr>
          <p:nvPr/>
        </p:nvSpPr>
        <p:spPr>
          <a:xfrm>
            <a:off x="517071" y="1016231"/>
            <a:ext cx="8109857" cy="398249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9300" marR="5080" indent="-457200">
              <a:lnSpc>
                <a:spcPct val="120000"/>
              </a:lnSpc>
              <a:buFont typeface="Montserrat" panose="00000500000000000000" pitchFamily="2" charset="0"/>
              <a:buChar char="→"/>
            </a:pPr>
            <a:r>
              <a:rPr lang="nl-BE" sz="4300" spc="5" dirty="0">
                <a:latin typeface="Montserrat"/>
                <a:cs typeface="Montserrat"/>
              </a:rPr>
              <a:t>Afstandsleren: hoe werkt dat? </a:t>
            </a:r>
          </a:p>
          <a:p>
            <a:pPr marL="749300" marR="5080" indent="-457200">
              <a:lnSpc>
                <a:spcPct val="120000"/>
              </a:lnSpc>
              <a:buFont typeface="Montserrat" panose="00000500000000000000" pitchFamily="2" charset="0"/>
              <a:buChar char="→"/>
            </a:pPr>
            <a:r>
              <a:rPr lang="nl-BE" sz="4300" spc="5" dirty="0">
                <a:latin typeface="Montserrat"/>
                <a:cs typeface="Montserrat"/>
              </a:rPr>
              <a:t>Wat komt er aan bod in de opleiding?</a:t>
            </a:r>
          </a:p>
          <a:p>
            <a:pPr marL="749300" marR="5080" indent="-457200">
              <a:lnSpc>
                <a:spcPct val="120000"/>
              </a:lnSpc>
              <a:buFont typeface="Montserrat" panose="00000500000000000000" pitchFamily="2" charset="0"/>
              <a:buChar char="→"/>
            </a:pPr>
            <a:r>
              <a:rPr lang="nl-BE" sz="4300" spc="5" dirty="0">
                <a:latin typeface="Montserrat"/>
                <a:cs typeface="Montserrat"/>
              </a:rPr>
              <a:t>Hoe ziet mijn studietraject eruit?</a:t>
            </a:r>
          </a:p>
          <a:p>
            <a:pPr marL="749300" marR="5080" indent="-457200">
              <a:lnSpc>
                <a:spcPct val="120000"/>
              </a:lnSpc>
              <a:buFont typeface="Montserrat" panose="00000500000000000000" pitchFamily="2" charset="0"/>
              <a:buChar char="→"/>
            </a:pPr>
            <a:r>
              <a:rPr lang="nl-BE" sz="4300" spc="5" dirty="0">
                <a:latin typeface="Montserrat"/>
                <a:cs typeface="Montserrat"/>
              </a:rPr>
              <a:t>Wat is het verschil tussen de bachelor en het graduaat?</a:t>
            </a:r>
          </a:p>
          <a:p>
            <a:pPr marL="749300" marR="5080" indent="-457200">
              <a:lnSpc>
                <a:spcPct val="120000"/>
              </a:lnSpc>
              <a:buFont typeface="Montserrat" panose="00000500000000000000" pitchFamily="2" charset="0"/>
              <a:buChar char="→"/>
            </a:pPr>
            <a:r>
              <a:rPr lang="nl-BE" sz="4300" spc="5" dirty="0">
                <a:latin typeface="Montserrat"/>
                <a:cs typeface="Montserrat"/>
              </a:rPr>
              <a:t>Waarom aan HOGENT?</a:t>
            </a:r>
          </a:p>
          <a:p>
            <a:pPr marL="749300" marR="5080" indent="-457200">
              <a:lnSpc>
                <a:spcPct val="120000"/>
              </a:lnSpc>
              <a:buFont typeface="Montserrat" panose="00000500000000000000" pitchFamily="2" charset="0"/>
              <a:buChar char="→"/>
            </a:pPr>
            <a:r>
              <a:rPr lang="nl-BE" sz="4300" spc="5" dirty="0">
                <a:latin typeface="Montserrat"/>
                <a:cs typeface="Montserrat"/>
              </a:rPr>
              <a:t>Kan ik starten in de opleiding? </a:t>
            </a:r>
          </a:p>
          <a:p>
            <a:pPr marL="749300" marR="5080" indent="-457200">
              <a:lnSpc>
                <a:spcPct val="120000"/>
              </a:lnSpc>
              <a:buFont typeface="Montserrat" panose="00000500000000000000" pitchFamily="2" charset="0"/>
              <a:buChar char="→"/>
            </a:pPr>
            <a:r>
              <a:rPr lang="nl-BE" sz="4300" spc="5" dirty="0">
                <a:latin typeface="Montserrat"/>
                <a:cs typeface="Montserrat"/>
              </a:rPr>
              <a:t>Hoe verloopt een academiejaar?</a:t>
            </a:r>
          </a:p>
          <a:p>
            <a:pPr marL="749300" marR="5080" indent="-457200">
              <a:lnSpc>
                <a:spcPct val="120000"/>
              </a:lnSpc>
              <a:buFont typeface="Montserrat" panose="00000500000000000000" pitchFamily="2" charset="0"/>
              <a:buChar char="→"/>
            </a:pPr>
            <a:r>
              <a:rPr lang="nl-BE" sz="4300" spc="5" dirty="0">
                <a:latin typeface="Montserrat"/>
                <a:cs typeface="Montserrat"/>
              </a:rPr>
              <a:t>Is het haalbaar? </a:t>
            </a:r>
          </a:p>
          <a:p>
            <a:pPr marL="749300" marR="5080" indent="-457200">
              <a:lnSpc>
                <a:spcPct val="120000"/>
              </a:lnSpc>
              <a:buFont typeface="Montserrat" panose="00000500000000000000" pitchFamily="2" charset="0"/>
              <a:buChar char="→"/>
            </a:pPr>
            <a:r>
              <a:rPr lang="nl-BE" sz="4300" spc="5" dirty="0">
                <a:latin typeface="Montserrat"/>
                <a:cs typeface="Montserrat"/>
              </a:rPr>
              <a:t>Kan ik vrijstellingen krijgen?</a:t>
            </a:r>
          </a:p>
          <a:p>
            <a:pPr marL="749300" marR="5080" indent="-457200">
              <a:lnSpc>
                <a:spcPct val="120000"/>
              </a:lnSpc>
              <a:buFont typeface="Montserrat" panose="00000500000000000000" pitchFamily="2" charset="0"/>
              <a:buChar char="→"/>
            </a:pPr>
            <a:r>
              <a:rPr lang="nl-BE" sz="4300" spc="5" dirty="0">
                <a:latin typeface="Montserrat"/>
                <a:cs typeface="Montserrat"/>
              </a:rPr>
              <a:t>Hoe verloopt de stage?</a:t>
            </a:r>
          </a:p>
          <a:p>
            <a:pPr marL="749300" marR="5080" indent="-457200">
              <a:lnSpc>
                <a:spcPct val="120000"/>
              </a:lnSpc>
              <a:buFont typeface="Montserrat" panose="00000500000000000000" pitchFamily="2" charset="0"/>
              <a:buChar char="→"/>
            </a:pPr>
            <a:r>
              <a:rPr lang="nl-BE" sz="4300" spc="5" dirty="0">
                <a:latin typeface="Montserrat"/>
                <a:cs typeface="Montserrat"/>
              </a:rPr>
              <a:t>Is er begeleiding en ondersteuning?</a:t>
            </a:r>
          </a:p>
          <a:p>
            <a:pPr marL="749300" marR="5080" indent="-457200">
              <a:lnSpc>
                <a:spcPct val="120000"/>
              </a:lnSpc>
              <a:buFont typeface="Montserrat" panose="00000500000000000000" pitchFamily="2" charset="0"/>
              <a:buChar char="→"/>
            </a:pPr>
            <a:r>
              <a:rPr lang="nl-BE" sz="4300" spc="5" dirty="0">
                <a:latin typeface="Montserrat"/>
                <a:cs typeface="Montserrat"/>
              </a:rPr>
              <a:t>Hoeveel kost het?</a:t>
            </a:r>
          </a:p>
          <a:p>
            <a:pPr marL="749300" marR="5080" indent="-457200">
              <a:lnSpc>
                <a:spcPct val="120000"/>
              </a:lnSpc>
              <a:buFont typeface="Montserrat" panose="00000500000000000000" pitchFamily="2" charset="0"/>
              <a:buChar char="→"/>
            </a:pPr>
            <a:r>
              <a:rPr lang="nl-BE" sz="4300" spc="5" dirty="0">
                <a:latin typeface="Montserrat"/>
                <a:cs typeface="Montserrat"/>
              </a:rPr>
              <a:t>Wat als ik niet geslaagd ben?</a:t>
            </a:r>
          </a:p>
          <a:p>
            <a:pPr marL="749300" marR="5080" indent="-457200">
              <a:lnSpc>
                <a:spcPct val="120000"/>
              </a:lnSpc>
              <a:buFont typeface="Montserrat" panose="00000500000000000000" pitchFamily="2" charset="0"/>
              <a:buChar char="→"/>
            </a:pPr>
            <a:r>
              <a:rPr lang="nl-BE" sz="4300" spc="5" dirty="0">
                <a:latin typeface="Montserrat"/>
                <a:cs typeface="Montserrat"/>
              </a:rPr>
              <a:t>Hoe kan ik mij inschrijven? </a:t>
            </a:r>
          </a:p>
          <a:p>
            <a:pPr marL="292100" marR="5080" indent="0">
              <a:lnSpc>
                <a:spcPct val="120000"/>
              </a:lnSpc>
              <a:buNone/>
            </a:pPr>
            <a:endParaRPr lang="nl-BE" sz="1800" spc="5" dirty="0">
              <a:solidFill>
                <a:schemeClr val="tx1"/>
              </a:solidFill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01094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21387-2419-1322-4930-0754C5F47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03B5731-FED6-472E-AA16-596E8F2CE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518" y="741759"/>
            <a:ext cx="7704229" cy="613093"/>
          </a:xfrm>
        </p:spPr>
        <p:txBody>
          <a:bodyPr/>
          <a:lstStyle/>
          <a:p>
            <a:r>
              <a:rPr lang="nl-BE" dirty="0"/>
              <a:t>Hoe ziet mijn studietraject eruit? </a:t>
            </a:r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FC757850-BCB7-15A9-2BC1-8B704BEA19DB}"/>
              </a:ext>
            </a:extLst>
          </p:cNvPr>
          <p:cNvSpPr txBox="1">
            <a:spLocks/>
          </p:cNvSpPr>
          <p:nvPr/>
        </p:nvSpPr>
        <p:spPr>
          <a:xfrm>
            <a:off x="795337" y="1493518"/>
            <a:ext cx="7364593" cy="3322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BE" sz="3400" b="1" dirty="0">
                <a:latin typeface="Montserrat" panose="00000500000000000000" pitchFamily="2" charset="0"/>
              </a:rPr>
              <a:t>Verkort traject na graduaat accounting-</a:t>
            </a:r>
            <a:r>
              <a:rPr lang="nl-BE" sz="3400" b="1" dirty="0" err="1">
                <a:latin typeface="Montserrat" panose="00000500000000000000" pitchFamily="2" charset="0"/>
              </a:rPr>
              <a:t>administration</a:t>
            </a:r>
            <a:r>
              <a:rPr lang="nl-BE" sz="3400" b="1" dirty="0">
                <a:latin typeface="Montserrat" panose="00000500000000000000" pitchFamily="2" charset="0"/>
              </a:rPr>
              <a:t> </a:t>
            </a:r>
          </a:p>
          <a:p>
            <a:pPr marL="0" indent="0">
              <a:buFont typeface="Arial"/>
              <a:buNone/>
            </a:pPr>
            <a:endParaRPr lang="nl-BE" dirty="0">
              <a:latin typeface="Montserrat" panose="00000500000000000000" pitchFamily="2" charset="0"/>
            </a:endParaRPr>
          </a:p>
          <a:p>
            <a:r>
              <a:rPr lang="nl-BE" dirty="0">
                <a:latin typeface="Montserrat" panose="00000500000000000000" pitchFamily="2" charset="0"/>
              </a:rPr>
              <a:t>Nog 94 studiepunten af te leggen</a:t>
            </a:r>
          </a:p>
          <a:p>
            <a:pPr lvl="1"/>
            <a:r>
              <a:rPr lang="nl-BE" dirty="0">
                <a:latin typeface="Montserrat" panose="00000500000000000000" pitchFamily="2" charset="0"/>
              </a:rPr>
              <a:t>Voorbeeldtraject met spreiding op </a:t>
            </a:r>
            <a:r>
              <a:rPr lang="nl-BE" u="sng" dirty="0">
                <a:latin typeface="Montserrat" panose="00000500000000000000" pitchFamily="2" charset="0"/>
              </a:rPr>
              <a:t>3 jaar </a:t>
            </a:r>
            <a:r>
              <a:rPr lang="nl-BE" dirty="0">
                <a:latin typeface="Montserrat" panose="00000500000000000000" pitchFamily="2" charset="0"/>
              </a:rPr>
              <a:t>– studielast van </a:t>
            </a:r>
            <a:r>
              <a:rPr lang="nl-BE" u="sng" dirty="0">
                <a:latin typeface="Montserrat" panose="00000500000000000000" pitchFamily="2" charset="0"/>
              </a:rPr>
              <a:t>32 stp per AJ</a:t>
            </a:r>
          </a:p>
          <a:p>
            <a:pPr lvl="1"/>
            <a:endParaRPr lang="nl-BE" dirty="0">
              <a:latin typeface="Montserrat" panose="00000500000000000000" pitchFamily="2" charset="0"/>
            </a:endParaRPr>
          </a:p>
          <a:p>
            <a:pPr marL="514350" indent="-457200"/>
            <a:r>
              <a:rPr lang="nl-BE" dirty="0">
                <a:latin typeface="Montserrat" panose="00000500000000000000" pitchFamily="2" charset="0"/>
              </a:rPr>
              <a:t>Voorgesteld traject ≠ verplichting </a:t>
            </a:r>
          </a:p>
          <a:p>
            <a:pPr marL="1314450" lvl="2" indent="-457200"/>
            <a:r>
              <a:rPr lang="nl-BE" dirty="0">
                <a:latin typeface="Montserrat" panose="00000500000000000000" pitchFamily="2" charset="0"/>
              </a:rPr>
              <a:t>‘Traject op maat’ is ook mogelijk</a:t>
            </a:r>
          </a:p>
          <a:p>
            <a:pPr marL="857250" lvl="2" indent="0">
              <a:buNone/>
            </a:pPr>
            <a:endParaRPr lang="nl-BE" dirty="0"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nl-BE" dirty="0">
                <a:latin typeface="Montserrat" panose="00000500000000000000" pitchFamily="2" charset="0"/>
                <a:hlinkClick r:id="rId3"/>
              </a:rPr>
              <a:t>Overzicht alle opleidingsonderdelen</a:t>
            </a:r>
            <a:r>
              <a:rPr lang="nl-BE" dirty="0">
                <a:latin typeface="Montserrat" panose="00000500000000000000" pitchFamily="2" charset="0"/>
              </a:rPr>
              <a:t>.</a:t>
            </a:r>
          </a:p>
          <a:p>
            <a:pPr marL="0" indent="0">
              <a:buNone/>
            </a:pPr>
            <a:endParaRPr lang="nl-BE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1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0AA62A-B3DE-727A-5F3A-D4E7FB7321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nl-BE" dirty="0"/>
              <a:t>Voorbeeldtraject 1</a:t>
            </a:r>
            <a:r>
              <a:rPr lang="nl-BE" baseline="30000" dirty="0"/>
              <a:t>ste</a:t>
            </a:r>
            <a:r>
              <a:rPr lang="nl-BE" dirty="0"/>
              <a:t> academiejaar AFVTAA AO – spreiding 3 jaar 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3C5B7ABE-E008-A675-B747-D3A686B05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186086"/>
              </p:ext>
            </p:extLst>
          </p:nvPr>
        </p:nvGraphicFramePr>
        <p:xfrm>
          <a:off x="795338" y="990247"/>
          <a:ext cx="7062029" cy="2893927"/>
        </p:xfrm>
        <a:graphic>
          <a:graphicData uri="http://schemas.openxmlformats.org/drawingml/2006/table">
            <a:tbl>
              <a:tblPr/>
              <a:tblGrid>
                <a:gridCol w="5195413">
                  <a:extLst>
                    <a:ext uri="{9D8B030D-6E8A-4147-A177-3AD203B41FA5}">
                      <a16:colId xmlns:a16="http://schemas.microsoft.com/office/drawing/2014/main" val="2787000417"/>
                    </a:ext>
                  </a:extLst>
                </a:gridCol>
                <a:gridCol w="933308">
                  <a:extLst>
                    <a:ext uri="{9D8B030D-6E8A-4147-A177-3AD203B41FA5}">
                      <a16:colId xmlns:a16="http://schemas.microsoft.com/office/drawing/2014/main" val="4287406733"/>
                    </a:ext>
                  </a:extLst>
                </a:gridCol>
                <a:gridCol w="933308">
                  <a:extLst>
                    <a:ext uri="{9D8B030D-6E8A-4147-A177-3AD203B41FA5}">
                      <a16:colId xmlns:a16="http://schemas.microsoft.com/office/drawing/2014/main" val="2452126292"/>
                    </a:ext>
                  </a:extLst>
                </a:gridCol>
              </a:tblGrid>
              <a:tr h="5214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Verkort traject na graduaat accounting administration (AO)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studieptn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975910"/>
                  </a:ext>
                </a:extLst>
              </a:tr>
              <a:tr h="273750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Jaar 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90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0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90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0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B90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902791"/>
                  </a:ext>
                </a:extLst>
              </a:tr>
              <a:tr h="260714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Frans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90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 en 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90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90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1710924"/>
                  </a:ext>
                </a:extLst>
              </a:tr>
              <a:tr h="260714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Engels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 en 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506576"/>
                  </a:ext>
                </a:extLst>
              </a:tr>
              <a:tr h="260714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Communicatievaardigheden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of 2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943504"/>
                  </a:ext>
                </a:extLst>
              </a:tr>
              <a:tr h="260714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Btw II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of 2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898619"/>
                  </a:ext>
                </a:extLst>
              </a:tr>
              <a:tr h="260714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Boekhoudrecht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of 2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519532"/>
                  </a:ext>
                </a:extLst>
              </a:tr>
              <a:tr h="260714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Vennootschapsrecht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 of </a:t>
                      </a:r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705831"/>
                  </a:ext>
                </a:extLst>
              </a:tr>
              <a:tr h="260714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IT &amp; data voor accountants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 of </a:t>
                      </a:r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217207"/>
                  </a:ext>
                </a:extLst>
              </a:tr>
              <a:tr h="273750"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Lokale, regionale en internationale fiscaliteit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90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 of </a:t>
                      </a:r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90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90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646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005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A3A0A-58D5-C93C-8251-9C410CC43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DE33D0D-51C1-F0EE-0147-93CBDC9B8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758" y="1192307"/>
            <a:ext cx="7990522" cy="2758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b="1" dirty="0">
                <a:latin typeface="Montserrat" panose="00000500000000000000" pitchFamily="2" charset="0"/>
              </a:rPr>
              <a:t>Verkort traject na bachelor Bedrijfsmanagement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9D82455-5646-547C-725A-911180F8F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758" y="322659"/>
            <a:ext cx="7990522" cy="613093"/>
          </a:xfrm>
        </p:spPr>
        <p:txBody>
          <a:bodyPr/>
          <a:lstStyle/>
          <a:p>
            <a:r>
              <a:rPr lang="nl-BE" dirty="0"/>
              <a:t>Hoe ziet mijn studietraject eruit? </a:t>
            </a:r>
            <a:br>
              <a:rPr lang="nl-BE" dirty="0"/>
            </a:br>
            <a:endParaRPr lang="nl-BE" dirty="0"/>
          </a:p>
        </p:txBody>
      </p:sp>
      <p:graphicFrame>
        <p:nvGraphicFramePr>
          <p:cNvPr id="4" name="Tijdelijke aanduiding voor inhoud 5">
            <a:extLst>
              <a:ext uri="{FF2B5EF4-FFF2-40B4-BE49-F238E27FC236}">
                <a16:creationId xmlns:a16="http://schemas.microsoft.com/office/drawing/2014/main" id="{4D72FC7F-F6C9-A23A-358A-1EFAE8064F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500727"/>
              </p:ext>
            </p:extLst>
          </p:nvPr>
        </p:nvGraphicFramePr>
        <p:xfrm>
          <a:off x="874804" y="2015083"/>
          <a:ext cx="6797447" cy="1936109"/>
        </p:xfrm>
        <a:graphic>
          <a:graphicData uri="http://schemas.openxmlformats.org/drawingml/2006/table">
            <a:tbl>
              <a:tblPr/>
              <a:tblGrid>
                <a:gridCol w="3455776">
                  <a:extLst>
                    <a:ext uri="{9D8B030D-6E8A-4147-A177-3AD203B41FA5}">
                      <a16:colId xmlns:a16="http://schemas.microsoft.com/office/drawing/2014/main" val="2940057964"/>
                    </a:ext>
                  </a:extLst>
                </a:gridCol>
                <a:gridCol w="1801242">
                  <a:extLst>
                    <a:ext uri="{9D8B030D-6E8A-4147-A177-3AD203B41FA5}">
                      <a16:colId xmlns:a16="http://schemas.microsoft.com/office/drawing/2014/main" val="3081680066"/>
                    </a:ext>
                  </a:extLst>
                </a:gridCol>
                <a:gridCol w="1540429">
                  <a:extLst>
                    <a:ext uri="{9D8B030D-6E8A-4147-A177-3AD203B41FA5}">
                      <a16:colId xmlns:a16="http://schemas.microsoft.com/office/drawing/2014/main" val="3261307108"/>
                    </a:ext>
                  </a:extLst>
                </a:gridCol>
              </a:tblGrid>
              <a:tr h="310463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Vanuit afstudeerrichting </a:t>
                      </a:r>
                      <a:endParaRPr lang="nl-BE" sz="1100" b="1" baseline="0" dirty="0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  <a:p>
                      <a:pPr algn="l" fontAlgn="b"/>
                      <a:endParaRPr lang="nl-BE" sz="11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531" marR="21531" marT="10766" marB="107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Nog af te leggen studiepunten</a:t>
                      </a:r>
                    </a:p>
                  </a:txBody>
                  <a:tcPr marL="21531" marR="21531" marT="10766" marB="107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Minimale studieduur</a:t>
                      </a:r>
                    </a:p>
                  </a:txBody>
                  <a:tcPr marL="21531" marR="21531" marT="10766" marB="107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929162"/>
                  </a:ext>
                </a:extLst>
              </a:tr>
              <a:tr h="285503">
                <a:tc>
                  <a:txBody>
                    <a:bodyPr/>
                    <a:lstStyle/>
                    <a:p>
                      <a:pPr fontAlgn="ctr"/>
                      <a:r>
                        <a:rPr lang="nl-BE" sz="1000" u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financiën en verzekeringen</a:t>
                      </a:r>
                    </a:p>
                  </a:txBody>
                  <a:tcPr marL="21531" marR="21531" marT="10766" marB="1076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BE" sz="10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</a:t>
                      </a:r>
                    </a:p>
                  </a:txBody>
                  <a:tcPr marL="21531" marR="21531" marT="10766" marB="1076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BE" sz="10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 jaar</a:t>
                      </a:r>
                    </a:p>
                  </a:txBody>
                  <a:tcPr marL="21531" marR="21531" marT="10766" marB="1076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296342"/>
                  </a:ext>
                </a:extLst>
              </a:tr>
              <a:tr h="285503">
                <a:tc>
                  <a:txBody>
                    <a:bodyPr/>
                    <a:lstStyle/>
                    <a:p>
                      <a:pPr fontAlgn="ctr"/>
                      <a:r>
                        <a:rPr lang="nl-BE" sz="1000" u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kmo-management</a:t>
                      </a:r>
                    </a:p>
                  </a:txBody>
                  <a:tcPr marL="21531" marR="21531" marT="10766" marB="10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BE" sz="10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</a:t>
                      </a:r>
                    </a:p>
                  </a:txBody>
                  <a:tcPr marL="21531" marR="21531" marT="10766" marB="10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BE" sz="10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 jaar</a:t>
                      </a:r>
                    </a:p>
                  </a:txBody>
                  <a:tcPr marL="21531" marR="21531" marT="10766" marB="10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8021"/>
                  </a:ext>
                </a:extLst>
              </a:tr>
              <a:tr h="285503">
                <a:tc>
                  <a:txBody>
                    <a:bodyPr/>
                    <a:lstStyle/>
                    <a:p>
                      <a:pPr fontAlgn="ctr"/>
                      <a:r>
                        <a:rPr lang="nl-BE" sz="1000" u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marketing</a:t>
                      </a:r>
                    </a:p>
                  </a:txBody>
                  <a:tcPr marL="21531" marR="21531" marT="10766" marB="10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BE" sz="10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</a:t>
                      </a:r>
                    </a:p>
                  </a:txBody>
                  <a:tcPr marL="21531" marR="21531" marT="10766" marB="10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BE" sz="10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 jaar</a:t>
                      </a:r>
                    </a:p>
                  </a:txBody>
                  <a:tcPr marL="21531" marR="21531" marT="10766" marB="10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766143"/>
                  </a:ext>
                </a:extLst>
              </a:tr>
              <a:tr h="437285">
                <a:tc>
                  <a:txBody>
                    <a:bodyPr/>
                    <a:lstStyle/>
                    <a:p>
                      <a:pPr fontAlgn="ctr"/>
                      <a:r>
                        <a:rPr lang="nl-BE" sz="1000" u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milieu- en duurzaamheids­management</a:t>
                      </a:r>
                    </a:p>
                    <a:p>
                      <a:pPr fontAlgn="ctr"/>
                      <a:r>
                        <a:rPr lang="nl-BE" sz="1000" u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supply chain management</a:t>
                      </a:r>
                    </a:p>
                  </a:txBody>
                  <a:tcPr marL="21531" marR="21531" marT="10766" marB="10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BE" sz="10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81-84</a:t>
                      </a:r>
                    </a:p>
                  </a:txBody>
                  <a:tcPr marL="21531" marR="21531" marT="10766" marB="10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BE" sz="10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 jaar</a:t>
                      </a:r>
                    </a:p>
                  </a:txBody>
                  <a:tcPr marL="21531" marR="21531" marT="10766" marB="10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855421"/>
                  </a:ext>
                </a:extLst>
              </a:tr>
              <a:tr h="285503">
                <a:tc>
                  <a:txBody>
                    <a:bodyPr/>
                    <a:lstStyle/>
                    <a:p>
                      <a:pPr fontAlgn="ctr"/>
                      <a:r>
                        <a:rPr lang="nl-BE" sz="1000" u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rechtspraktijk</a:t>
                      </a:r>
                    </a:p>
                  </a:txBody>
                  <a:tcPr marL="21531" marR="21531" marT="10766" marB="10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BE" sz="10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</a:t>
                      </a:r>
                    </a:p>
                  </a:txBody>
                  <a:tcPr marL="21531" marR="21531" marT="10766" marB="10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BE" sz="10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 jaar</a:t>
                      </a:r>
                    </a:p>
                  </a:txBody>
                  <a:tcPr marL="21531" marR="21531" marT="10766" marB="10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640476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1911F376-F668-D123-C5AD-5C2C791B1F2E}"/>
              </a:ext>
            </a:extLst>
          </p:cNvPr>
          <p:cNvSpPr txBox="1"/>
          <p:nvPr/>
        </p:nvSpPr>
        <p:spPr>
          <a:xfrm>
            <a:off x="874804" y="444894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BE" dirty="0">
                <a:latin typeface="Montserrat" panose="00000500000000000000" pitchFamily="2" charset="0"/>
                <a:hlinkClick r:id="rId3"/>
              </a:rPr>
              <a:t>Overzicht alle opleidingsonderdelen.</a:t>
            </a:r>
            <a:endParaRPr lang="nl-BE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54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045CD-4EDA-DE71-3056-308D3ED5E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7868DB1-8C6B-4D54-914F-262FAB765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7" y="741759"/>
            <a:ext cx="7704229" cy="613093"/>
          </a:xfrm>
        </p:spPr>
        <p:txBody>
          <a:bodyPr/>
          <a:lstStyle/>
          <a:p>
            <a:r>
              <a:rPr lang="nl-BE" dirty="0"/>
              <a:t>Hoe ziet mijn studietraject eruit? </a:t>
            </a:r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3B0A01A5-E97F-6B52-C7BA-8CE0059E3113}"/>
              </a:ext>
            </a:extLst>
          </p:cNvPr>
          <p:cNvSpPr txBox="1">
            <a:spLocks/>
          </p:cNvSpPr>
          <p:nvPr/>
        </p:nvSpPr>
        <p:spPr>
          <a:xfrm>
            <a:off x="795337" y="1493518"/>
            <a:ext cx="7364593" cy="3322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BE" sz="3400" b="1" dirty="0">
                <a:latin typeface="Montserrat" panose="00000500000000000000" pitchFamily="2" charset="0"/>
              </a:rPr>
              <a:t>Micro-</a:t>
            </a:r>
            <a:r>
              <a:rPr lang="nl-BE" sz="3400" b="1" dirty="0" err="1">
                <a:latin typeface="Montserrat" panose="00000500000000000000" pitchFamily="2" charset="0"/>
              </a:rPr>
              <a:t>credential</a:t>
            </a:r>
            <a:r>
              <a:rPr lang="nl-BE" sz="3400" b="1" dirty="0">
                <a:latin typeface="Montserrat" panose="00000500000000000000" pitchFamily="2" charset="0"/>
              </a:rPr>
              <a:t> ‘Inzicht in de boekhouding en jaarrekening’</a:t>
            </a:r>
          </a:p>
          <a:p>
            <a:pPr marL="0" indent="0">
              <a:buFont typeface="Arial"/>
              <a:buNone/>
            </a:pPr>
            <a:endParaRPr lang="nl-BE" dirty="0">
              <a:latin typeface="Montserrat" panose="00000500000000000000" pitchFamily="2" charset="0"/>
            </a:endParaRPr>
          </a:p>
          <a:p>
            <a:r>
              <a:rPr lang="nl-BE" dirty="0">
                <a:latin typeface="Montserrat" panose="00000500000000000000" pitchFamily="2" charset="0"/>
              </a:rPr>
              <a:t>Beperkt pakket van 15 studiepunten (4 </a:t>
            </a:r>
            <a:r>
              <a:rPr lang="nl-BE" dirty="0" err="1">
                <a:latin typeface="Montserrat" panose="00000500000000000000" pitchFamily="2" charset="0"/>
              </a:rPr>
              <a:t>OLOD’s</a:t>
            </a:r>
            <a:r>
              <a:rPr lang="nl-BE" dirty="0">
                <a:latin typeface="Montserrat" panose="00000500000000000000" pitchFamily="2" charset="0"/>
              </a:rPr>
              <a:t>)</a:t>
            </a:r>
          </a:p>
          <a:p>
            <a:pPr lvl="1"/>
            <a:r>
              <a:rPr lang="nl-BE" sz="2600" dirty="0">
                <a:latin typeface="Montserrat" panose="00000500000000000000" pitchFamily="2" charset="0"/>
              </a:rPr>
              <a:t>dagonderwijs of afstandsonderwijs</a:t>
            </a:r>
            <a:endParaRPr lang="nl-BE" sz="2600" u="sng" dirty="0">
              <a:latin typeface="Montserrat" panose="00000500000000000000" pitchFamily="2" charset="0"/>
            </a:endParaRPr>
          </a:p>
          <a:p>
            <a:pPr lvl="1"/>
            <a:r>
              <a:rPr lang="nl-BE" sz="2600" dirty="0">
                <a:latin typeface="Montserrat" panose="00000500000000000000" pitchFamily="2" charset="0"/>
              </a:rPr>
              <a:t>start in september of februari</a:t>
            </a:r>
          </a:p>
          <a:p>
            <a:pPr lvl="1"/>
            <a:r>
              <a:rPr lang="nl-BE" sz="2600" dirty="0">
                <a:latin typeface="Montserrat" panose="00000500000000000000" pitchFamily="2" charset="0"/>
              </a:rPr>
              <a:t>1 semester of 1 academiejaar</a:t>
            </a:r>
          </a:p>
          <a:p>
            <a:pPr marL="514350" indent="-457200"/>
            <a:r>
              <a:rPr lang="nl-BE" dirty="0">
                <a:latin typeface="Montserrat" panose="00000500000000000000" pitchFamily="2" charset="0"/>
              </a:rPr>
              <a:t>Geen voorkennis nodig</a:t>
            </a:r>
          </a:p>
          <a:p>
            <a:pPr marL="514350" indent="-457200"/>
            <a:r>
              <a:rPr lang="nl-BE" dirty="0">
                <a:latin typeface="Montserrat" panose="00000500000000000000" pitchFamily="2" charset="0"/>
              </a:rPr>
              <a:t>Attest van slagen </a:t>
            </a:r>
          </a:p>
          <a:p>
            <a:pPr marL="57150" indent="0">
              <a:buNone/>
            </a:pPr>
            <a:endParaRPr lang="nl-BE" dirty="0"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nl-BE" dirty="0">
                <a:latin typeface="Montserrat" panose="00000500000000000000" pitchFamily="2" charset="0"/>
              </a:rPr>
              <a:t>Meer info via </a:t>
            </a:r>
            <a:r>
              <a:rPr lang="nl-BE" dirty="0">
                <a:latin typeface="Montserrat" panose="00000500000000000000" pitchFamily="2" charset="0"/>
                <a:hlinkClick r:id="rId3"/>
              </a:rPr>
              <a:t>deze link</a:t>
            </a:r>
            <a:r>
              <a:rPr lang="nl-BE" dirty="0">
                <a:latin typeface="Montserrat" panose="00000500000000000000" pitchFamily="2" charset="0"/>
              </a:rPr>
              <a:t>.</a:t>
            </a:r>
          </a:p>
          <a:p>
            <a:pPr marL="0" indent="0">
              <a:buNone/>
            </a:pPr>
            <a:endParaRPr lang="nl-BE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A1ACA-AE77-AA6A-D291-365557F7B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83633A7-15F1-2DFA-6A62-8C519CB6F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74662" y="59928"/>
            <a:ext cx="6532562" cy="4061007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7AA02EE-A32C-DFE0-72F5-69F2C36B0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26408"/>
            <a:ext cx="7772400" cy="845342"/>
          </a:xfrm>
        </p:spPr>
        <p:txBody>
          <a:bodyPr/>
          <a:lstStyle/>
          <a:p>
            <a:r>
              <a:rPr lang="nl-BE" dirty="0"/>
              <a:t>Wat is het verschil tussen de bachelor en het graduaat?</a:t>
            </a:r>
          </a:p>
        </p:txBody>
      </p:sp>
    </p:spTree>
    <p:extLst>
      <p:ext uri="{BB962C8B-B14F-4D97-AF65-F5344CB8AC3E}">
        <p14:creationId xmlns:p14="http://schemas.microsoft.com/office/powerpoint/2010/main" val="716263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DE24C-C5D6-2475-04E3-543FB5F14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ED1ABFE-A802-CDC3-BC5D-2DD62EE9D308}"/>
              </a:ext>
            </a:extLst>
          </p:cNvPr>
          <p:cNvSpPr txBox="1">
            <a:spLocks/>
          </p:cNvSpPr>
          <p:nvPr/>
        </p:nvSpPr>
        <p:spPr>
          <a:xfrm>
            <a:off x="685800" y="748724"/>
            <a:ext cx="7772400" cy="6868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bg2"/>
                </a:solidFill>
                <a:latin typeface="Montserrat Extra Bold" pitchFamily="2" charset="77"/>
                <a:ea typeface="+mj-ea"/>
                <a:cs typeface="+mj-cs"/>
              </a:defRPr>
            </a:lvl1pPr>
          </a:lstStyle>
          <a:p>
            <a:r>
              <a:rPr lang="nl-BE" dirty="0">
                <a:solidFill>
                  <a:schemeClr val="tx1"/>
                </a:solidFill>
                <a:latin typeface="Montserrat ExtraBold" panose="00000900000000000000" pitchFamily="2" charset="0"/>
              </a:rPr>
              <a:t>Wat is het verschil tussen de bachelor en het graduaat?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FB4398F-CF83-B7E8-C3EB-B46341624C46}"/>
              </a:ext>
            </a:extLst>
          </p:cNvPr>
          <p:cNvSpPr>
            <a:spLocks/>
          </p:cNvSpPr>
          <p:nvPr/>
        </p:nvSpPr>
        <p:spPr>
          <a:xfrm>
            <a:off x="2511971" y="3371467"/>
            <a:ext cx="1788812" cy="32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100" dirty="0">
                <a:solidFill>
                  <a:srgbClr val="C3BBAF"/>
                </a:solidFill>
                <a:latin typeface="Montserrat SemiBold" panose="00000700000000000000" pitchFamily="2" charset="0"/>
              </a:rPr>
              <a:t>verkort traject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5E6BF943-FEEA-547E-3BF9-DF3DC655CE98}"/>
              </a:ext>
            </a:extLst>
          </p:cNvPr>
          <p:cNvCxnSpPr>
            <a:cxnSpLocks/>
          </p:cNvCxnSpPr>
          <p:nvPr/>
        </p:nvCxnSpPr>
        <p:spPr>
          <a:xfrm flipV="1">
            <a:off x="2531867" y="3285513"/>
            <a:ext cx="0" cy="414642"/>
          </a:xfrm>
          <a:prstGeom prst="straightConnector1">
            <a:avLst/>
          </a:prstGeom>
          <a:ln w="15875" cap="flat" cmpd="sng" algn="ctr">
            <a:solidFill>
              <a:srgbClr val="C3BBAF"/>
            </a:solidFill>
            <a:prstDash val="dash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Rechthoek 4">
            <a:extLst>
              <a:ext uri="{FF2B5EF4-FFF2-40B4-BE49-F238E27FC236}">
                <a16:creationId xmlns:a16="http://schemas.microsoft.com/office/drawing/2014/main" id="{43A01C5C-C2FF-93FC-8099-D7D665FABE5E}"/>
              </a:ext>
            </a:extLst>
          </p:cNvPr>
          <p:cNvSpPr>
            <a:spLocks/>
          </p:cNvSpPr>
          <p:nvPr/>
        </p:nvSpPr>
        <p:spPr>
          <a:xfrm>
            <a:off x="783885" y="4448640"/>
            <a:ext cx="2376000" cy="3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400" dirty="0">
                <a:solidFill>
                  <a:srgbClr val="F6F6F6"/>
                </a:solidFill>
                <a:latin typeface="+mj-lt"/>
              </a:rPr>
              <a:t>Secundair onderwijs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8EA8244-D9A3-F314-19EE-E55C41C859DB}"/>
              </a:ext>
            </a:extLst>
          </p:cNvPr>
          <p:cNvSpPr>
            <a:spLocks/>
          </p:cNvSpPr>
          <p:nvPr/>
        </p:nvSpPr>
        <p:spPr>
          <a:xfrm>
            <a:off x="3456445" y="4448018"/>
            <a:ext cx="3348000" cy="3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400" dirty="0">
                <a:solidFill>
                  <a:srgbClr val="F6F6F6"/>
                </a:solidFill>
                <a:latin typeface="+mj-lt"/>
              </a:rPr>
              <a:t>Secundair-na-secundair (Se-n-se)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803D81E-0759-7131-6D8C-A79FEE2DA32D}"/>
              </a:ext>
            </a:extLst>
          </p:cNvPr>
          <p:cNvSpPr>
            <a:spLocks/>
          </p:cNvSpPr>
          <p:nvPr/>
        </p:nvSpPr>
        <p:spPr>
          <a:xfrm>
            <a:off x="783884" y="2970114"/>
            <a:ext cx="2376000" cy="324000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400" dirty="0">
                <a:solidFill>
                  <a:srgbClr val="F6F6F6"/>
                </a:solidFill>
                <a:latin typeface="+mj-lt"/>
              </a:rPr>
              <a:t>Professionele bachelor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9373B17-4A94-ECBE-922D-01487AA9285E}"/>
              </a:ext>
            </a:extLst>
          </p:cNvPr>
          <p:cNvSpPr>
            <a:spLocks/>
          </p:cNvSpPr>
          <p:nvPr/>
        </p:nvSpPr>
        <p:spPr>
          <a:xfrm>
            <a:off x="5888859" y="2968863"/>
            <a:ext cx="3096000" cy="324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400" dirty="0">
                <a:solidFill>
                  <a:srgbClr val="F6F6F6"/>
                </a:solidFill>
                <a:latin typeface="+mj-lt"/>
              </a:rPr>
              <a:t>Bachelor na bachelor (</a:t>
            </a:r>
            <a:r>
              <a:rPr lang="nl-BE" sz="1400" dirty="0" err="1">
                <a:solidFill>
                  <a:srgbClr val="F6F6F6"/>
                </a:solidFill>
                <a:latin typeface="+mj-lt"/>
              </a:rPr>
              <a:t>banaba</a:t>
            </a:r>
            <a:r>
              <a:rPr lang="nl-BE" sz="1400" dirty="0">
                <a:solidFill>
                  <a:srgbClr val="F6F6F6"/>
                </a:solidFill>
                <a:latin typeface="+mj-lt"/>
              </a:rPr>
              <a:t>)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AEB1B01-2B26-F8F2-7CE2-3F8CD9308464}"/>
              </a:ext>
            </a:extLst>
          </p:cNvPr>
          <p:cNvSpPr>
            <a:spLocks/>
          </p:cNvSpPr>
          <p:nvPr/>
        </p:nvSpPr>
        <p:spPr>
          <a:xfrm>
            <a:off x="783885" y="2230852"/>
            <a:ext cx="4814096" cy="3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400" dirty="0">
                <a:solidFill>
                  <a:srgbClr val="F6F6F6"/>
                </a:solidFill>
                <a:latin typeface="+mj-lt"/>
              </a:rPr>
              <a:t>Master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F63CA6-6841-D2B0-A02F-A0B0A7BF127A}"/>
              </a:ext>
            </a:extLst>
          </p:cNvPr>
          <p:cNvSpPr>
            <a:spLocks/>
          </p:cNvSpPr>
          <p:nvPr/>
        </p:nvSpPr>
        <p:spPr>
          <a:xfrm>
            <a:off x="783885" y="1491590"/>
            <a:ext cx="896423" cy="324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400" dirty="0">
                <a:solidFill>
                  <a:srgbClr val="F6F6F6"/>
                </a:solidFill>
                <a:latin typeface="+mj-lt"/>
              </a:rPr>
              <a:t>Doctor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828C20C-DBE1-4F3D-E7F2-D3EECC6C6FEE}"/>
              </a:ext>
            </a:extLst>
          </p:cNvPr>
          <p:cNvSpPr>
            <a:spLocks/>
          </p:cNvSpPr>
          <p:nvPr/>
        </p:nvSpPr>
        <p:spPr>
          <a:xfrm>
            <a:off x="1959126" y="2632515"/>
            <a:ext cx="1788812" cy="324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100" dirty="0">
                <a:solidFill>
                  <a:srgbClr val="C3BBAF"/>
                </a:solidFill>
                <a:latin typeface="Montserrat SemiBold" panose="00000700000000000000" pitchFamily="2" charset="0"/>
              </a:rPr>
              <a:t>schakelprogramma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FC18D9B8-1647-E87D-AF45-BCEDCCB5E75B}"/>
              </a:ext>
            </a:extLst>
          </p:cNvPr>
          <p:cNvSpPr>
            <a:spLocks/>
          </p:cNvSpPr>
          <p:nvPr/>
        </p:nvSpPr>
        <p:spPr>
          <a:xfrm>
            <a:off x="5888859" y="2230852"/>
            <a:ext cx="3096000" cy="324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400" dirty="0">
                <a:solidFill>
                  <a:srgbClr val="F6F6F6"/>
                </a:solidFill>
                <a:latin typeface="+mj-lt"/>
              </a:rPr>
              <a:t>Master na master (</a:t>
            </a:r>
            <a:r>
              <a:rPr lang="nl-BE" sz="1400" dirty="0" err="1">
                <a:solidFill>
                  <a:srgbClr val="F6F6F6"/>
                </a:solidFill>
                <a:latin typeface="+mj-lt"/>
              </a:rPr>
              <a:t>manama</a:t>
            </a:r>
            <a:r>
              <a:rPr lang="nl-BE" sz="1400" dirty="0">
                <a:solidFill>
                  <a:srgbClr val="F6F6F6"/>
                </a:solidFill>
                <a:latin typeface="+mj-lt"/>
              </a:rPr>
              <a:t>)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EA018D43-A491-AE85-1A75-65B63E0AE691}"/>
              </a:ext>
            </a:extLst>
          </p:cNvPr>
          <p:cNvSpPr>
            <a:spLocks/>
          </p:cNvSpPr>
          <p:nvPr/>
        </p:nvSpPr>
        <p:spPr>
          <a:xfrm>
            <a:off x="2002933" y="3709376"/>
            <a:ext cx="2376000" cy="3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>
                <a:solidFill>
                  <a:srgbClr val="F6F6F6"/>
                </a:solidFill>
                <a:latin typeface="+mj-lt"/>
              </a:rPr>
              <a:t>Graduaat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F83A4010-27D4-F7C0-3864-1F23D9E5FE7B}"/>
              </a:ext>
            </a:extLst>
          </p:cNvPr>
          <p:cNvSpPr>
            <a:spLocks/>
          </p:cNvSpPr>
          <p:nvPr/>
        </p:nvSpPr>
        <p:spPr>
          <a:xfrm>
            <a:off x="3221981" y="2970114"/>
            <a:ext cx="2376000" cy="324000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400" dirty="0">
                <a:solidFill>
                  <a:srgbClr val="F6F6F6"/>
                </a:solidFill>
                <a:latin typeface="+mj-lt"/>
              </a:rPr>
              <a:t>Academische bachelor</a:t>
            </a: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CCD8E264-83E1-247F-F44A-B3EEFA913E5B}"/>
              </a:ext>
            </a:extLst>
          </p:cNvPr>
          <p:cNvCxnSpPr>
            <a:cxnSpLocks/>
          </p:cNvCxnSpPr>
          <p:nvPr/>
        </p:nvCxnSpPr>
        <p:spPr>
          <a:xfrm flipV="1">
            <a:off x="3818397" y="4033998"/>
            <a:ext cx="0" cy="414642"/>
          </a:xfrm>
          <a:prstGeom prst="straightConnector1">
            <a:avLst/>
          </a:prstGeom>
          <a:ln w="15875" cap="flat" cmpd="sng" algn="ctr">
            <a:solidFill>
              <a:srgbClr val="C3BBAF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590F226B-DA24-EC2C-3DB8-155012D29A01}"/>
              </a:ext>
            </a:extLst>
          </p:cNvPr>
          <p:cNvCxnSpPr>
            <a:cxnSpLocks/>
          </p:cNvCxnSpPr>
          <p:nvPr/>
        </p:nvCxnSpPr>
        <p:spPr>
          <a:xfrm flipV="1">
            <a:off x="3818396" y="3285513"/>
            <a:ext cx="0" cy="414642"/>
          </a:xfrm>
          <a:prstGeom prst="straightConnector1">
            <a:avLst/>
          </a:prstGeom>
          <a:ln w="15875" cap="flat" cmpd="sng" algn="ctr">
            <a:solidFill>
              <a:srgbClr val="C3BBAF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8918B9EA-50FD-7DA4-01ED-C80BECE3DB22}"/>
              </a:ext>
            </a:extLst>
          </p:cNvPr>
          <p:cNvCxnSpPr>
            <a:cxnSpLocks/>
            <a:stCxn id="15" idx="3"/>
            <a:endCxn id="8" idx="1"/>
          </p:cNvCxnSpPr>
          <p:nvPr/>
        </p:nvCxnSpPr>
        <p:spPr>
          <a:xfrm flipV="1">
            <a:off x="5597981" y="3130863"/>
            <a:ext cx="290878" cy="1251"/>
          </a:xfrm>
          <a:prstGeom prst="straightConnector1">
            <a:avLst/>
          </a:prstGeom>
          <a:ln w="15875" cap="flat" cmpd="sng" algn="ctr">
            <a:solidFill>
              <a:srgbClr val="C3BBAF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7EF94C2C-AB8D-6539-80EA-F3BB2CB98657}"/>
              </a:ext>
            </a:extLst>
          </p:cNvPr>
          <p:cNvCxnSpPr>
            <a:cxnSpLocks/>
          </p:cNvCxnSpPr>
          <p:nvPr/>
        </p:nvCxnSpPr>
        <p:spPr>
          <a:xfrm flipV="1">
            <a:off x="4409981" y="2554221"/>
            <a:ext cx="0" cy="414642"/>
          </a:xfrm>
          <a:prstGeom prst="straightConnector1">
            <a:avLst/>
          </a:prstGeom>
          <a:ln w="15875" cap="flat" cmpd="sng" algn="ctr">
            <a:solidFill>
              <a:srgbClr val="C3BBAF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392AD1B6-BEFF-EBD4-970E-AEC4B434B232}"/>
              </a:ext>
            </a:extLst>
          </p:cNvPr>
          <p:cNvCxnSpPr>
            <a:cxnSpLocks/>
          </p:cNvCxnSpPr>
          <p:nvPr/>
        </p:nvCxnSpPr>
        <p:spPr>
          <a:xfrm flipV="1">
            <a:off x="1245337" y="1816210"/>
            <a:ext cx="0" cy="414642"/>
          </a:xfrm>
          <a:prstGeom prst="straightConnector1">
            <a:avLst/>
          </a:prstGeom>
          <a:ln w="15875" cap="flat" cmpd="sng" algn="ctr">
            <a:solidFill>
              <a:srgbClr val="C3BBAF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EDE1F9CE-236F-102B-78A4-9529876C2C60}"/>
              </a:ext>
            </a:extLst>
          </p:cNvPr>
          <p:cNvCxnSpPr>
            <a:cxnSpLocks/>
          </p:cNvCxnSpPr>
          <p:nvPr/>
        </p:nvCxnSpPr>
        <p:spPr>
          <a:xfrm flipV="1">
            <a:off x="5597981" y="2391601"/>
            <a:ext cx="290878" cy="1251"/>
          </a:xfrm>
          <a:prstGeom prst="straightConnector1">
            <a:avLst/>
          </a:prstGeom>
          <a:ln w="15875" cap="flat" cmpd="sng" algn="ctr">
            <a:solidFill>
              <a:srgbClr val="C3BBAF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F9F0A46F-FA57-2E17-3378-8E056F307612}"/>
              </a:ext>
            </a:extLst>
          </p:cNvPr>
          <p:cNvCxnSpPr>
            <a:cxnSpLocks/>
          </p:cNvCxnSpPr>
          <p:nvPr/>
        </p:nvCxnSpPr>
        <p:spPr>
          <a:xfrm flipV="1">
            <a:off x="1971884" y="2571750"/>
            <a:ext cx="0" cy="414642"/>
          </a:xfrm>
          <a:prstGeom prst="straightConnector1">
            <a:avLst/>
          </a:prstGeom>
          <a:ln w="15875" cap="flat" cmpd="sng" algn="ctr">
            <a:solidFill>
              <a:srgbClr val="C3BBAF"/>
            </a:solidFill>
            <a:prstDash val="dash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87BF0175-C6A0-492B-B325-349EED412631}"/>
              </a:ext>
            </a:extLst>
          </p:cNvPr>
          <p:cNvCxnSpPr>
            <a:cxnSpLocks/>
          </p:cNvCxnSpPr>
          <p:nvPr/>
        </p:nvCxnSpPr>
        <p:spPr>
          <a:xfrm flipH="1" flipV="1">
            <a:off x="2531867" y="4033376"/>
            <a:ext cx="1" cy="415264"/>
          </a:xfrm>
          <a:prstGeom prst="straightConnector1">
            <a:avLst/>
          </a:prstGeom>
          <a:ln w="15875" cap="flat" cmpd="sng" algn="ctr">
            <a:solidFill>
              <a:srgbClr val="C3BBAF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1D15ADF6-848D-3FD1-85CD-F66002A3214B}"/>
              </a:ext>
            </a:extLst>
          </p:cNvPr>
          <p:cNvCxnSpPr>
            <a:cxnSpLocks/>
          </p:cNvCxnSpPr>
          <p:nvPr/>
        </p:nvCxnSpPr>
        <p:spPr>
          <a:xfrm flipH="1" flipV="1">
            <a:off x="1245337" y="3285513"/>
            <a:ext cx="1" cy="1153284"/>
          </a:xfrm>
          <a:prstGeom prst="straightConnector1">
            <a:avLst/>
          </a:prstGeom>
          <a:ln w="15875" cap="flat" cmpd="sng" algn="ctr">
            <a:solidFill>
              <a:srgbClr val="C3BBAF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203B70A4-9945-1C21-40A9-4F8973C4ADFF}"/>
              </a:ext>
            </a:extLst>
          </p:cNvPr>
          <p:cNvCxnSpPr>
            <a:cxnSpLocks/>
          </p:cNvCxnSpPr>
          <p:nvPr/>
        </p:nvCxnSpPr>
        <p:spPr>
          <a:xfrm flipH="1" flipV="1">
            <a:off x="5104925" y="3285513"/>
            <a:ext cx="1" cy="1153284"/>
          </a:xfrm>
          <a:prstGeom prst="straightConnector1">
            <a:avLst/>
          </a:prstGeom>
          <a:ln w="15875" cap="flat" cmpd="sng" algn="ctr">
            <a:solidFill>
              <a:srgbClr val="C3BBAF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2F3CB6C5-C460-34F3-613C-8A3FC23EDBBC}"/>
              </a:ext>
            </a:extLst>
          </p:cNvPr>
          <p:cNvCxnSpPr>
            <a:cxnSpLocks/>
          </p:cNvCxnSpPr>
          <p:nvPr/>
        </p:nvCxnSpPr>
        <p:spPr>
          <a:xfrm flipV="1">
            <a:off x="3159885" y="4610018"/>
            <a:ext cx="290878" cy="1251"/>
          </a:xfrm>
          <a:prstGeom prst="straightConnector1">
            <a:avLst/>
          </a:prstGeom>
          <a:ln w="15875" cap="flat" cmpd="sng" algn="ctr">
            <a:solidFill>
              <a:srgbClr val="C3BBAF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Boog 26">
            <a:extLst>
              <a:ext uri="{FF2B5EF4-FFF2-40B4-BE49-F238E27FC236}">
                <a16:creationId xmlns:a16="http://schemas.microsoft.com/office/drawing/2014/main" id="{349B34C0-B0E1-DD99-DFFF-184B025679EC}"/>
              </a:ext>
            </a:extLst>
          </p:cNvPr>
          <p:cNvSpPr/>
          <p:nvPr/>
        </p:nvSpPr>
        <p:spPr>
          <a:xfrm rot="16200000">
            <a:off x="671414" y="2950451"/>
            <a:ext cx="178897" cy="378956"/>
          </a:xfrm>
          <a:prstGeom prst="arc">
            <a:avLst>
              <a:gd name="adj1" fmla="val 10687882"/>
              <a:gd name="adj2" fmla="val 517133"/>
            </a:avLst>
          </a:prstGeom>
          <a:ln w="15875">
            <a:solidFill>
              <a:srgbClr val="C3BBA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1E25B79A-5E93-0CA2-9305-2B7D639E0095}"/>
              </a:ext>
            </a:extLst>
          </p:cNvPr>
          <p:cNvSpPr>
            <a:spLocks/>
          </p:cNvSpPr>
          <p:nvPr/>
        </p:nvSpPr>
        <p:spPr>
          <a:xfrm>
            <a:off x="5901875" y="3335984"/>
            <a:ext cx="1502378" cy="324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400" dirty="0">
                <a:solidFill>
                  <a:srgbClr val="F6F6F6"/>
                </a:solidFill>
                <a:latin typeface="+mj-lt"/>
              </a:rPr>
              <a:t>Postgraduaat</a:t>
            </a:r>
          </a:p>
        </p:txBody>
      </p: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8267C212-0AAC-359E-5A78-CD107915DCB3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4388817" y="3497984"/>
            <a:ext cx="1513058" cy="326054"/>
          </a:xfrm>
          <a:prstGeom prst="straightConnector1">
            <a:avLst/>
          </a:prstGeom>
          <a:ln w="15875" cap="flat" cmpd="sng" algn="ctr">
            <a:solidFill>
              <a:srgbClr val="C3BBAF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Rechthoek 29">
            <a:extLst>
              <a:ext uri="{FF2B5EF4-FFF2-40B4-BE49-F238E27FC236}">
                <a16:creationId xmlns:a16="http://schemas.microsoft.com/office/drawing/2014/main" id="{D3C03017-8AA3-0F42-88A7-225B8F164609}"/>
              </a:ext>
            </a:extLst>
          </p:cNvPr>
          <p:cNvSpPr>
            <a:spLocks/>
          </p:cNvSpPr>
          <p:nvPr/>
        </p:nvSpPr>
        <p:spPr>
          <a:xfrm>
            <a:off x="5883427" y="3710665"/>
            <a:ext cx="1502378" cy="324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400" dirty="0">
                <a:solidFill>
                  <a:srgbClr val="F6F6F6"/>
                </a:solidFill>
                <a:latin typeface="+mj-lt"/>
              </a:rPr>
              <a:t>Micro </a:t>
            </a:r>
            <a:r>
              <a:rPr lang="nl-BE" sz="1400" dirty="0" err="1">
                <a:solidFill>
                  <a:srgbClr val="F6F6F6"/>
                </a:solidFill>
                <a:latin typeface="+mj-lt"/>
              </a:rPr>
              <a:t>degree</a:t>
            </a:r>
            <a:endParaRPr lang="nl-BE" sz="1400" dirty="0">
              <a:solidFill>
                <a:srgbClr val="F6F6F6"/>
              </a:solidFill>
              <a:latin typeface="+mj-lt"/>
            </a:endParaRPr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3B1B7C6C-F13E-4A33-886D-EA13C676FA2C}"/>
              </a:ext>
            </a:extLst>
          </p:cNvPr>
          <p:cNvCxnSpPr>
            <a:cxnSpLocks/>
          </p:cNvCxnSpPr>
          <p:nvPr/>
        </p:nvCxnSpPr>
        <p:spPr>
          <a:xfrm flipV="1">
            <a:off x="6362305" y="4033376"/>
            <a:ext cx="0" cy="414643"/>
          </a:xfrm>
          <a:prstGeom prst="straightConnector1">
            <a:avLst/>
          </a:prstGeom>
          <a:ln w="15875" cap="flat" cmpd="sng" algn="ctr">
            <a:solidFill>
              <a:srgbClr val="C3BBAF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0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1" grpId="0" animBg="1"/>
      <p:bldP spid="12" grpId="0"/>
      <p:bldP spid="13" grpId="0" animBg="1"/>
      <p:bldP spid="27" grpId="0" animBg="1"/>
      <p:bldP spid="28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F256D-C084-A0C9-5FAF-644285348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D17D637-B8B6-093E-F18B-05380FF8DDEE}"/>
              </a:ext>
            </a:extLst>
          </p:cNvPr>
          <p:cNvSpPr txBox="1">
            <a:spLocks/>
          </p:cNvSpPr>
          <p:nvPr/>
        </p:nvSpPr>
        <p:spPr>
          <a:xfrm>
            <a:off x="685800" y="748724"/>
            <a:ext cx="7772400" cy="6868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bg2"/>
                </a:solidFill>
                <a:latin typeface="Montserrat Extra Bold" pitchFamily="2" charset="77"/>
                <a:ea typeface="+mj-ea"/>
                <a:cs typeface="+mj-cs"/>
              </a:defRPr>
            </a:lvl1pPr>
          </a:lstStyle>
          <a:p>
            <a:r>
              <a:rPr lang="nl-BE" dirty="0">
                <a:solidFill>
                  <a:schemeClr val="tx1"/>
                </a:solidFill>
                <a:latin typeface="Montserrat ExtraBold" panose="00000900000000000000" pitchFamily="2" charset="0"/>
              </a:rPr>
              <a:t>Wat is het verschil tussen de bachelor en het graduaat?</a:t>
            </a:r>
          </a:p>
        </p:txBody>
      </p:sp>
      <p:graphicFrame>
        <p:nvGraphicFramePr>
          <p:cNvPr id="3" name="Tabel 6">
            <a:extLst>
              <a:ext uri="{FF2B5EF4-FFF2-40B4-BE49-F238E27FC236}">
                <a16:creationId xmlns:a16="http://schemas.microsoft.com/office/drawing/2014/main" id="{D885F7E9-B98D-C183-8725-CCCB9E1A20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4475464"/>
              </p:ext>
            </p:extLst>
          </p:nvPr>
        </p:nvGraphicFramePr>
        <p:xfrm>
          <a:off x="513806" y="1843898"/>
          <a:ext cx="8273144" cy="2998907"/>
        </p:xfrm>
        <a:graphic>
          <a:graphicData uri="http://schemas.openxmlformats.org/drawingml/2006/table">
            <a:tbl>
              <a:tblPr firstRow="1" bandRow="1"/>
              <a:tblGrid>
                <a:gridCol w="4136572">
                  <a:extLst>
                    <a:ext uri="{9D8B030D-6E8A-4147-A177-3AD203B41FA5}">
                      <a16:colId xmlns:a16="http://schemas.microsoft.com/office/drawing/2014/main" val="3238910175"/>
                    </a:ext>
                  </a:extLst>
                </a:gridCol>
                <a:gridCol w="4136572">
                  <a:extLst>
                    <a:ext uri="{9D8B030D-6E8A-4147-A177-3AD203B41FA5}">
                      <a16:colId xmlns:a16="http://schemas.microsoft.com/office/drawing/2014/main" val="2415362386"/>
                    </a:ext>
                  </a:extLst>
                </a:gridCol>
              </a:tblGrid>
              <a:tr h="4958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ontserra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ontserra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ontserra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ontserra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ontserra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ontserra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ontserra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ontserra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ontserrat"/>
                        </a:defRPr>
                      </a:lvl9pPr>
                    </a:lstStyle>
                    <a:p>
                      <a:pPr algn="ctr"/>
                      <a:r>
                        <a:rPr lang="nl-BE" sz="1200" dirty="0">
                          <a:solidFill>
                            <a:schemeClr val="bg2"/>
                          </a:solidFill>
                        </a:rPr>
                        <a:t>Graduaat accounting </a:t>
                      </a:r>
                      <a:r>
                        <a:rPr lang="nl-BE" sz="1200" dirty="0" err="1">
                          <a:solidFill>
                            <a:schemeClr val="bg2"/>
                          </a:solidFill>
                        </a:rPr>
                        <a:t>administration</a:t>
                      </a:r>
                      <a:endParaRPr lang="nl-BE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ontserra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ontserra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ontserra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ontserra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ontserra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ontserra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ontserra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ontserra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ontserrat"/>
                        </a:defRPr>
                      </a:lvl9pPr>
                    </a:lstStyle>
                    <a:p>
                      <a:pPr algn="ctr"/>
                      <a:r>
                        <a:rPr lang="nl-BE" sz="1200" dirty="0">
                          <a:solidFill>
                            <a:schemeClr val="bg2"/>
                          </a:solidFill>
                        </a:rPr>
                        <a:t>Professionele bachelor BM: Accountancy-fiscaliteit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324937"/>
                  </a:ext>
                </a:extLst>
              </a:tr>
              <a:tr h="36237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algn="ctr"/>
                      <a:r>
                        <a:rPr lang="nl-BE" sz="1200" dirty="0"/>
                        <a:t>dag- of </a:t>
                      </a:r>
                      <a:r>
                        <a:rPr lang="nl-BE" sz="1200" u="sng" dirty="0"/>
                        <a:t>avond- en weekend</a:t>
                      </a:r>
                      <a:r>
                        <a:rPr lang="nl-BE" sz="1200" dirty="0"/>
                        <a:t>onderwijs (met lessen)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/>
                        <a:t>dag- of afstandsonderwijs (met contactmomenten)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80791"/>
                  </a:ext>
                </a:extLst>
              </a:tr>
              <a:tr h="2714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algn="ctr"/>
                      <a:r>
                        <a:rPr lang="nl-BE" sz="1200" dirty="0"/>
                        <a:t>120 studiepunten = 3 jaar in avond- en weekendtraject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/>
                        <a:t>180 studiepunten = ± 5 jaar</a:t>
                      </a:r>
                    </a:p>
                    <a:p>
                      <a:pPr algn="ctr"/>
                      <a:endParaRPr lang="nl-BE" sz="12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077067"/>
                  </a:ext>
                </a:extLst>
              </a:tr>
              <a:tr h="36237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algn="ctr"/>
                      <a:r>
                        <a:rPr lang="nl-BE" sz="1200" dirty="0"/>
                        <a:t>minstens 1/3</a:t>
                      </a:r>
                      <a:r>
                        <a:rPr lang="nl-BE" sz="1200" baseline="30000" dirty="0"/>
                        <a:t>e</a:t>
                      </a:r>
                      <a:r>
                        <a:rPr lang="nl-BE" sz="1200" dirty="0"/>
                        <a:t> </a:t>
                      </a:r>
                      <a:r>
                        <a:rPr lang="nl-BE" sz="1200" dirty="0" err="1"/>
                        <a:t>werkplekleren</a:t>
                      </a:r>
                      <a:endParaRPr lang="nl-BE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/>
                        <a:t>theorie en praktijk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680618"/>
                  </a:ext>
                </a:extLst>
              </a:tr>
              <a:tr h="3680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algn="ctr"/>
                      <a:r>
                        <a:rPr lang="nl-BE" sz="1200" dirty="0"/>
                        <a:t>je hoeft geen leerkrediet in te zetten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algn="ctr"/>
                      <a:r>
                        <a:rPr lang="nl-BE" sz="1200" dirty="0"/>
                        <a:t>je zet leerkrediet in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323935"/>
                  </a:ext>
                </a:extLst>
              </a:tr>
              <a:tr h="45594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nl-NL" sz="1200" kern="120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</a:rPr>
                        <a:t>in de job: minder complexere taken</a:t>
                      </a:r>
                      <a:endParaRPr lang="nl-BE" sz="1200" kern="1200" dirty="0">
                        <a:solidFill>
                          <a:schemeClr val="dk1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</a:rPr>
                        <a:t>in de job: uitgebreidere en complexere taken, focus op adviesverlening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342441"/>
                  </a:ext>
                </a:extLst>
              </a:tr>
              <a:tr h="49586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</a:rPr>
                        <a:t>verder studeren naar de professionele bachelor (verkort traject)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+mn-cs"/>
                        </a:rPr>
                        <a:t>verder studeren naar een academische master (via schakeltraject)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548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815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A7F2E-C26B-83B1-3A60-17E3C051E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010954D-1A5C-2BA5-7707-53C8625B0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74662" y="59928"/>
            <a:ext cx="6532562" cy="4061007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6AD766C8-E26E-31F6-A75B-0FD3835EB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26408"/>
            <a:ext cx="7772400" cy="845342"/>
          </a:xfrm>
        </p:spPr>
        <p:txBody>
          <a:bodyPr/>
          <a:lstStyle/>
          <a:p>
            <a:r>
              <a:rPr lang="nl-BE" dirty="0"/>
              <a:t>Waarom aan HOGENT?</a:t>
            </a:r>
          </a:p>
        </p:txBody>
      </p:sp>
    </p:spTree>
    <p:extLst>
      <p:ext uri="{BB962C8B-B14F-4D97-AF65-F5344CB8AC3E}">
        <p14:creationId xmlns:p14="http://schemas.microsoft.com/office/powerpoint/2010/main" val="1849840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5800" y="748724"/>
            <a:ext cx="7772400" cy="6868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bg2"/>
                </a:solidFill>
                <a:latin typeface="Montserrat Extra Bold" pitchFamily="2" charset="77"/>
                <a:ea typeface="+mj-ea"/>
                <a:cs typeface="+mj-cs"/>
              </a:defRPr>
            </a:lvl1pPr>
          </a:lstStyle>
          <a:p>
            <a:r>
              <a:rPr lang="nl-BE" dirty="0">
                <a:solidFill>
                  <a:schemeClr val="tx1"/>
                </a:solidFill>
                <a:latin typeface="Montserrat ExtraBold" panose="00000900000000000000" pitchFamily="2" charset="0"/>
              </a:rPr>
              <a:t>Waarom aan HOGENT?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32360" y="1435578"/>
            <a:ext cx="6819406" cy="2714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850" marR="5080" indent="-285750">
              <a:lnSpc>
                <a:spcPct val="120000"/>
              </a:lnSpc>
            </a:pPr>
            <a:r>
              <a:rPr lang="nl-BE" sz="1800" b="1" spc="5" dirty="0">
                <a:solidFill>
                  <a:schemeClr val="tx1"/>
                </a:solidFill>
                <a:latin typeface="Montserrat"/>
                <a:cs typeface="Montserrat"/>
              </a:rPr>
              <a:t>Praktijkgericht</a:t>
            </a:r>
            <a:r>
              <a:rPr lang="nl-BE" sz="1800" spc="5" dirty="0">
                <a:solidFill>
                  <a:schemeClr val="tx1"/>
                </a:solidFill>
                <a:latin typeface="Montserrat"/>
                <a:cs typeface="Montserrat"/>
              </a:rPr>
              <a:t>: integrale casestudies m.b.t. boekhouden en fiscaliteit</a:t>
            </a:r>
          </a:p>
          <a:p>
            <a:pPr marL="577850" marR="5080" indent="-285750">
              <a:lnSpc>
                <a:spcPct val="120000"/>
              </a:lnSpc>
            </a:pPr>
            <a:r>
              <a:rPr lang="nl-BE" sz="1800" spc="5" dirty="0">
                <a:solidFill>
                  <a:schemeClr val="tx1"/>
                </a:solidFill>
                <a:latin typeface="Montserrat"/>
                <a:cs typeface="Montserrat"/>
              </a:rPr>
              <a:t>Afgestemd op eisen beroepenveld en beroepsorganisatie </a:t>
            </a:r>
            <a:r>
              <a:rPr lang="nl-BE" sz="1800" b="1" spc="5" dirty="0">
                <a:solidFill>
                  <a:schemeClr val="tx1"/>
                </a:solidFill>
                <a:latin typeface="Montserrat"/>
                <a:cs typeface="Montserrat"/>
              </a:rPr>
              <a:t>ITAA</a:t>
            </a:r>
            <a:r>
              <a:rPr lang="nl-BE" sz="1800" spc="5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lang="nl-BE" sz="1300" spc="5" dirty="0">
                <a:solidFill>
                  <a:schemeClr val="tx1"/>
                </a:solidFill>
                <a:latin typeface="Montserrat"/>
                <a:cs typeface="Montserrat"/>
                <a:sym typeface="Wingdings" panose="05000000000000000000" pitchFamily="2" charset="2"/>
              </a:rPr>
              <a:t> max. vrijstellingen toelatingsexamens tot de stage</a:t>
            </a:r>
          </a:p>
          <a:p>
            <a:pPr marL="577850" marR="5080" indent="-285750">
              <a:lnSpc>
                <a:spcPct val="120000"/>
              </a:lnSpc>
            </a:pPr>
            <a:r>
              <a:rPr lang="nl-BE" sz="1800" b="1" spc="5" dirty="0">
                <a:solidFill>
                  <a:schemeClr val="tx1"/>
                </a:solidFill>
                <a:latin typeface="Montserrat"/>
                <a:cs typeface="Montserrat"/>
                <a:sym typeface="Wingdings" panose="05000000000000000000" pitchFamily="2" charset="2"/>
              </a:rPr>
              <a:t>Specialisatiemogelijkheden</a:t>
            </a:r>
            <a:r>
              <a:rPr lang="nl-BE" sz="1800" spc="5" dirty="0">
                <a:solidFill>
                  <a:schemeClr val="tx1"/>
                </a:solidFill>
                <a:latin typeface="Montserrat"/>
                <a:cs typeface="Montserrat"/>
                <a:sym typeface="Wingdings" panose="05000000000000000000" pitchFamily="2" charset="2"/>
              </a:rPr>
              <a:t>: </a:t>
            </a:r>
          </a:p>
          <a:p>
            <a:pPr marL="977900" marR="5080" lvl="1">
              <a:lnSpc>
                <a:spcPct val="120000"/>
              </a:lnSpc>
            </a:pPr>
            <a:r>
              <a:rPr lang="nl-BE" sz="1400" spc="5" dirty="0" err="1">
                <a:solidFill>
                  <a:schemeClr val="tx1"/>
                </a:solidFill>
                <a:latin typeface="Montserrat"/>
                <a:cs typeface="Montserrat"/>
                <a:sym typeface="Wingdings" panose="05000000000000000000" pitchFamily="2" charset="2"/>
              </a:rPr>
              <a:t>banaba</a:t>
            </a:r>
            <a:r>
              <a:rPr lang="nl-BE" sz="1400" spc="5" dirty="0">
                <a:solidFill>
                  <a:schemeClr val="tx1"/>
                </a:solidFill>
                <a:latin typeface="Montserrat"/>
                <a:cs typeface="Montserrat"/>
                <a:sym typeface="Wingdings" panose="05000000000000000000" pitchFamily="2" charset="2"/>
              </a:rPr>
              <a:t> Toegepaste fiscaliteit </a:t>
            </a:r>
          </a:p>
          <a:p>
            <a:pPr marL="977900" marR="5080" lvl="1">
              <a:lnSpc>
                <a:spcPct val="120000"/>
              </a:lnSpc>
            </a:pPr>
            <a:r>
              <a:rPr lang="nl-BE" sz="1400" spc="5" dirty="0">
                <a:solidFill>
                  <a:schemeClr val="tx1"/>
                </a:solidFill>
                <a:latin typeface="Montserrat"/>
                <a:cs typeface="Montserrat"/>
                <a:sym typeface="Wingdings" panose="05000000000000000000" pitchFamily="2" charset="2"/>
              </a:rPr>
              <a:t>postgraduaat Gecertificeerd accountant</a:t>
            </a:r>
            <a:r>
              <a:rPr lang="nl-BE" sz="900" spc="5" dirty="0">
                <a:solidFill>
                  <a:schemeClr val="tx1"/>
                </a:solidFill>
                <a:latin typeface="Montserrat"/>
                <a:cs typeface="Montserrat"/>
                <a:sym typeface="Wingdings" panose="05000000000000000000" pitchFamily="2" charset="2"/>
              </a:rPr>
              <a:t> (1</a:t>
            </a:r>
            <a:r>
              <a:rPr lang="nl-BE" sz="900" spc="5" baseline="30000" dirty="0">
                <a:solidFill>
                  <a:schemeClr val="tx1"/>
                </a:solidFill>
                <a:latin typeface="Montserrat"/>
                <a:cs typeface="Montserrat"/>
                <a:sym typeface="Wingdings" panose="05000000000000000000" pitchFamily="2" charset="2"/>
              </a:rPr>
              <a:t>e</a:t>
            </a:r>
            <a:r>
              <a:rPr lang="nl-BE" sz="900" spc="5" dirty="0">
                <a:solidFill>
                  <a:schemeClr val="tx1"/>
                </a:solidFill>
                <a:latin typeface="Montserrat"/>
                <a:cs typeface="Montserrat"/>
                <a:sym typeface="Wingdings" panose="05000000000000000000" pitchFamily="2" charset="2"/>
              </a:rPr>
              <a:t> in België!)</a:t>
            </a:r>
          </a:p>
          <a:p>
            <a:pPr marL="577850" marR="5080" indent="-285750">
              <a:lnSpc>
                <a:spcPct val="120000"/>
              </a:lnSpc>
            </a:pPr>
            <a:r>
              <a:rPr lang="nl-BE" sz="1800" spc="5" dirty="0">
                <a:solidFill>
                  <a:schemeClr val="tx1"/>
                </a:solidFill>
                <a:latin typeface="Montserrat"/>
                <a:cs typeface="Montserrat"/>
                <a:sym typeface="Wingdings" panose="05000000000000000000" pitchFamily="2" charset="2"/>
              </a:rPr>
              <a:t>Nauw </a:t>
            </a:r>
            <a:r>
              <a:rPr lang="nl-BE" sz="1800" b="1" spc="5" dirty="0">
                <a:solidFill>
                  <a:schemeClr val="tx1"/>
                </a:solidFill>
                <a:latin typeface="Montserrat"/>
                <a:cs typeface="Montserrat"/>
                <a:sym typeface="Wingdings" panose="05000000000000000000" pitchFamily="2" charset="2"/>
              </a:rPr>
              <a:t>contact met sector</a:t>
            </a:r>
            <a:r>
              <a:rPr lang="nl-BE" sz="1800" spc="5" dirty="0">
                <a:solidFill>
                  <a:schemeClr val="tx1"/>
                </a:solidFill>
                <a:latin typeface="Montserrat"/>
                <a:cs typeface="Montserrat"/>
                <a:sym typeface="Wingdings" panose="05000000000000000000" pitchFamily="2" charset="2"/>
              </a:rPr>
              <a:t>: stageplaatsen, gezamenlijke organisatie navormingen, cases, … </a:t>
            </a:r>
            <a:endParaRPr lang="nl-BE" sz="1800" spc="5" dirty="0">
              <a:solidFill>
                <a:schemeClr val="tx1"/>
              </a:solidFill>
              <a:latin typeface="Montserrat"/>
              <a:cs typeface="Montserrat"/>
            </a:endParaRPr>
          </a:p>
          <a:p>
            <a:pPr marL="577850" marR="5080" indent="-285750">
              <a:lnSpc>
                <a:spcPct val="120000"/>
              </a:lnSpc>
            </a:pPr>
            <a:endParaRPr lang="nl-BE" sz="1800" b="1" spc="5" dirty="0">
              <a:solidFill>
                <a:schemeClr val="tx1"/>
              </a:solidFill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3349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257E2C-0DE7-2D21-38CC-5A64F4CEF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" y="1968137"/>
            <a:ext cx="8397240" cy="732201"/>
          </a:xfrm>
        </p:spPr>
        <p:txBody>
          <a:bodyPr/>
          <a:lstStyle/>
          <a:p>
            <a:r>
              <a:rPr lang="nl-BE" sz="49600" dirty="0">
                <a:solidFill>
                  <a:schemeClr val="bg1"/>
                </a:solidFill>
                <a:latin typeface="Code Pro Black" panose="02000000000000000000" pitchFamily="50" charset="0"/>
              </a:rPr>
              <a:t>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D6B477-8454-C204-B84E-FBB961144D07}"/>
              </a:ext>
            </a:extLst>
          </p:cNvPr>
          <p:cNvSpPr txBox="1">
            <a:spLocks/>
          </p:cNvSpPr>
          <p:nvPr/>
        </p:nvSpPr>
        <p:spPr>
          <a:xfrm>
            <a:off x="685800" y="1726408"/>
            <a:ext cx="6005945" cy="84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nl-BE" sz="4200" b="0" i="0" kern="1200" baseline="0" dirty="0">
                <a:solidFill>
                  <a:schemeClr val="tx1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r>
              <a:rPr lang="nl-BE" dirty="0"/>
              <a:t>Kan ik starten in de opleiding?</a:t>
            </a:r>
          </a:p>
        </p:txBody>
      </p:sp>
    </p:spTree>
    <p:extLst>
      <p:ext uri="{BB962C8B-B14F-4D97-AF65-F5344CB8AC3E}">
        <p14:creationId xmlns:p14="http://schemas.microsoft.com/office/powerpoint/2010/main" val="59555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419003" cy="4735689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85800" y="1726408"/>
            <a:ext cx="7772400" cy="845342"/>
          </a:xfrm>
        </p:spPr>
        <p:txBody>
          <a:bodyPr/>
          <a:lstStyle/>
          <a:p>
            <a:r>
              <a:rPr lang="nl-BE" sz="4400" dirty="0"/>
              <a:t>Afstandsleren, hoe werkt dat?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32683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5800" y="748724"/>
            <a:ext cx="7772400" cy="6868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bg2"/>
                </a:solidFill>
                <a:latin typeface="Montserrat Extra Bold" pitchFamily="2" charset="77"/>
                <a:ea typeface="+mj-ea"/>
                <a:cs typeface="+mj-cs"/>
              </a:defRPr>
            </a:lvl1pPr>
          </a:lstStyle>
          <a:p>
            <a:r>
              <a:rPr lang="nl-BE" dirty="0">
                <a:solidFill>
                  <a:schemeClr val="tx1"/>
                </a:solidFill>
                <a:latin typeface="Montserrat ExtraBold" panose="00000900000000000000" pitchFamily="2" charset="0"/>
              </a:rPr>
              <a:t>Kan ik starten in de opleiding? 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32359" y="1435577"/>
            <a:ext cx="7485097" cy="3047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5080" indent="-171450">
              <a:lnSpc>
                <a:spcPct val="120000"/>
              </a:lnSpc>
            </a:pPr>
            <a:r>
              <a:rPr lang="nl-BE" sz="1600" b="1" spc="5" dirty="0">
                <a:solidFill>
                  <a:schemeClr val="tx1"/>
                </a:solidFill>
                <a:latin typeface="Montserrat"/>
                <a:cs typeface="Montserrat"/>
              </a:rPr>
              <a:t>Diploma</a:t>
            </a:r>
          </a:p>
          <a:p>
            <a:pPr marL="863600" marR="5080" lvl="1" indent="-171450">
              <a:lnSpc>
                <a:spcPct val="120000"/>
              </a:lnSpc>
            </a:pPr>
            <a:r>
              <a:rPr lang="nl-BE" sz="1400" spc="5" dirty="0">
                <a:solidFill>
                  <a:schemeClr val="tx1"/>
                </a:solidFill>
                <a:latin typeface="Montserrat"/>
                <a:cs typeface="Montserrat"/>
              </a:rPr>
              <a:t>Secundair onderwijs of</a:t>
            </a:r>
          </a:p>
          <a:p>
            <a:pPr marL="863600" marR="5080" lvl="1" indent="-171450">
              <a:lnSpc>
                <a:spcPct val="120000"/>
              </a:lnSpc>
            </a:pPr>
            <a:r>
              <a:rPr lang="nl-BE" sz="1400" spc="5" dirty="0">
                <a:solidFill>
                  <a:schemeClr val="tx1"/>
                </a:solidFill>
                <a:latin typeface="Montserrat"/>
                <a:cs typeface="Montserrat"/>
              </a:rPr>
              <a:t>Graduaat </a:t>
            </a:r>
          </a:p>
          <a:p>
            <a:pPr marL="863600" marR="5080" lvl="1" indent="-171450">
              <a:lnSpc>
                <a:spcPct val="120000"/>
              </a:lnSpc>
            </a:pPr>
            <a:r>
              <a:rPr lang="nl-BE" sz="1400" spc="5" dirty="0">
                <a:solidFill>
                  <a:schemeClr val="tx1"/>
                </a:solidFill>
                <a:latin typeface="Montserrat"/>
                <a:cs typeface="Montserrat"/>
              </a:rPr>
              <a:t>Geen diploma? Dan is een</a:t>
            </a:r>
            <a:r>
              <a:rPr lang="nl-BE" sz="1400" spc="5" dirty="0">
                <a:solidFill>
                  <a:schemeClr val="tx1"/>
                </a:solidFill>
                <a:latin typeface="Montserrat"/>
                <a:cs typeface="Montserrat"/>
                <a:hlinkClick r:id="rId3"/>
              </a:rPr>
              <a:t> toelatingsonderzoek </a:t>
            </a:r>
            <a:r>
              <a:rPr lang="nl-BE" sz="1400" spc="5" dirty="0">
                <a:solidFill>
                  <a:schemeClr val="tx1"/>
                </a:solidFill>
                <a:latin typeface="Montserrat"/>
                <a:cs typeface="Montserrat"/>
              </a:rPr>
              <a:t>mogelijk</a:t>
            </a:r>
          </a:p>
          <a:p>
            <a:pPr marL="463550" marR="5080" indent="-171450">
              <a:lnSpc>
                <a:spcPct val="120000"/>
              </a:lnSpc>
            </a:pPr>
            <a:r>
              <a:rPr lang="nl-BE" sz="1600" spc="5" dirty="0">
                <a:solidFill>
                  <a:schemeClr val="tx1"/>
                </a:solidFill>
                <a:latin typeface="Montserrat"/>
                <a:cs typeface="Montserrat"/>
              </a:rPr>
              <a:t>Voldoende </a:t>
            </a:r>
            <a:r>
              <a:rPr lang="nl-BE" sz="1600" b="1" spc="5" dirty="0">
                <a:solidFill>
                  <a:schemeClr val="tx1"/>
                </a:solidFill>
                <a:latin typeface="Montserrat"/>
                <a:cs typeface="Montserrat"/>
              </a:rPr>
              <a:t>leerkrediet</a:t>
            </a:r>
            <a:r>
              <a:rPr lang="nl-BE" sz="1600" spc="5" dirty="0">
                <a:solidFill>
                  <a:schemeClr val="tx1"/>
                </a:solidFill>
                <a:latin typeface="Montserrat"/>
                <a:cs typeface="Montserrat"/>
              </a:rPr>
              <a:t> (&gt; 30 studiepunten) zie ‘Mijn burgerprofiel’</a:t>
            </a:r>
          </a:p>
          <a:p>
            <a:pPr marL="463550" marR="5080" indent="-171450">
              <a:lnSpc>
                <a:spcPct val="120000"/>
              </a:lnSpc>
            </a:pPr>
            <a:r>
              <a:rPr lang="nl-BE" sz="1600" spc="5" dirty="0">
                <a:solidFill>
                  <a:schemeClr val="tx1"/>
                </a:solidFill>
                <a:latin typeface="Montserrat"/>
                <a:cs typeface="Montserrat"/>
              </a:rPr>
              <a:t>Kennis Nederlands (minimum B2) </a:t>
            </a:r>
          </a:p>
          <a:p>
            <a:pPr marL="463550" marR="5080" indent="-171450">
              <a:lnSpc>
                <a:spcPct val="120000"/>
              </a:lnSpc>
            </a:pPr>
            <a:r>
              <a:rPr lang="nl-BE" sz="1600" spc="5" dirty="0">
                <a:solidFill>
                  <a:schemeClr val="tx1"/>
                </a:solidFill>
                <a:latin typeface="Montserrat"/>
                <a:cs typeface="Montserrat"/>
              </a:rPr>
              <a:t>Voldoende </a:t>
            </a:r>
            <a:r>
              <a:rPr lang="nl-BE" sz="1600" b="1" spc="5" dirty="0">
                <a:solidFill>
                  <a:schemeClr val="tx1"/>
                </a:solidFill>
                <a:latin typeface="Montserrat"/>
                <a:cs typeface="Montserrat"/>
              </a:rPr>
              <a:t>voorkennis</a:t>
            </a:r>
            <a:r>
              <a:rPr lang="nl-BE" sz="1600" spc="5" dirty="0">
                <a:solidFill>
                  <a:schemeClr val="tx1"/>
                </a:solidFill>
                <a:latin typeface="Montserrat"/>
                <a:cs typeface="Montserrat"/>
              </a:rPr>
              <a:t> (Frans &amp; Engels)</a:t>
            </a:r>
          </a:p>
          <a:p>
            <a:pPr marL="463550" marR="5080" indent="-171450">
              <a:lnSpc>
                <a:spcPct val="120000"/>
              </a:lnSpc>
            </a:pPr>
            <a:r>
              <a:rPr lang="nl-BE" sz="1600" b="1" spc="5" dirty="0">
                <a:solidFill>
                  <a:schemeClr val="tx1"/>
                </a:solidFill>
                <a:latin typeface="Montserrat"/>
                <a:cs typeface="Montserrat"/>
              </a:rPr>
              <a:t>Doelgroep</a:t>
            </a:r>
            <a:r>
              <a:rPr lang="nl-BE" sz="1600" spc="5" dirty="0">
                <a:solidFill>
                  <a:schemeClr val="tx1"/>
                </a:solidFill>
                <a:latin typeface="Montserrat"/>
                <a:cs typeface="Montserrat"/>
              </a:rPr>
              <a:t>: Werknemer OF werkzoekend (inschrijving VDAB) / topsporter / chronische ziekte of ernstige functiebeperking</a:t>
            </a:r>
          </a:p>
          <a:p>
            <a:pPr marL="463550" marR="5080" indent="-171450">
              <a:lnSpc>
                <a:spcPct val="120000"/>
              </a:lnSpc>
            </a:pPr>
            <a:endParaRPr lang="nl-BE" spc="5" dirty="0">
              <a:solidFill>
                <a:schemeClr val="tx1"/>
              </a:solidFill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892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C5FF55B-B806-D577-D7C2-722928151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186"/>
            <a:ext cx="9144000" cy="389795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BD07685-4145-2C4D-3615-201D90ED4DC8}"/>
              </a:ext>
            </a:extLst>
          </p:cNvPr>
          <p:cNvSpPr txBox="1"/>
          <p:nvPr/>
        </p:nvSpPr>
        <p:spPr>
          <a:xfrm>
            <a:off x="1759789" y="3174521"/>
            <a:ext cx="2027207" cy="750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E9904A0-101C-54F3-4C62-4BD88D3F758A}"/>
              </a:ext>
            </a:extLst>
          </p:cNvPr>
          <p:cNvSpPr/>
          <p:nvPr/>
        </p:nvSpPr>
        <p:spPr>
          <a:xfrm>
            <a:off x="632360" y="4632509"/>
            <a:ext cx="2662931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noAutofit/>
          </a:bodyPr>
          <a:lstStyle/>
          <a:p>
            <a:r>
              <a:rPr lang="nl-BE" sz="1000" dirty="0">
                <a:solidFill>
                  <a:schemeClr val="bg2"/>
                </a:solidFill>
                <a:latin typeface="Montserrat" panose="00000500000000000000" pitchFamily="2" charset="0"/>
              </a:rPr>
              <a:t>https://www.burgerprofiel.be/overzicht</a:t>
            </a:r>
            <a:endParaRPr lang="nl-BE" sz="1200" dirty="0">
              <a:solidFill>
                <a:schemeClr val="bg2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71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A0348-EAA4-5AA3-C9CA-99957D572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21865-E4CF-928F-F9D4-7339BF6A6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" y="1968137"/>
            <a:ext cx="8397240" cy="732201"/>
          </a:xfrm>
        </p:spPr>
        <p:txBody>
          <a:bodyPr/>
          <a:lstStyle/>
          <a:p>
            <a:r>
              <a:rPr lang="nl-BE" sz="49600" dirty="0">
                <a:solidFill>
                  <a:schemeClr val="bg1"/>
                </a:solidFill>
                <a:latin typeface="Code Pro Black" panose="02000000000000000000" pitchFamily="50" charset="0"/>
              </a:rPr>
              <a:t>I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DEE924-E020-0126-03B9-F1080C4D9A8B}"/>
              </a:ext>
            </a:extLst>
          </p:cNvPr>
          <p:cNvSpPr txBox="1">
            <a:spLocks/>
          </p:cNvSpPr>
          <p:nvPr/>
        </p:nvSpPr>
        <p:spPr>
          <a:xfrm>
            <a:off x="685800" y="1726408"/>
            <a:ext cx="6005945" cy="84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nl-BE" sz="4200" b="0" i="0" kern="1200" baseline="0" dirty="0">
                <a:solidFill>
                  <a:schemeClr val="tx1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r>
              <a:rPr lang="nl-BE" dirty="0"/>
              <a:t>Is het haalbaar?</a:t>
            </a:r>
          </a:p>
        </p:txBody>
      </p:sp>
    </p:spTree>
    <p:extLst>
      <p:ext uri="{BB962C8B-B14F-4D97-AF65-F5344CB8AC3E}">
        <p14:creationId xmlns:p14="http://schemas.microsoft.com/office/powerpoint/2010/main" val="624587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4EC471C-43BC-4C9F-953C-53BC1812C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000" dirty="0">
                <a:latin typeface="Montserrat" panose="00000500000000000000" pitchFamily="2" charset="0"/>
              </a:rPr>
              <a:t>Autonoom werken en plannen</a:t>
            </a:r>
          </a:p>
          <a:p>
            <a:r>
              <a:rPr lang="nl-BE" sz="2000" dirty="0">
                <a:latin typeface="Montserrat" panose="00000500000000000000" pitchFamily="2" charset="0"/>
              </a:rPr>
              <a:t>Voldoende verlof of flexibele werkuren? </a:t>
            </a:r>
          </a:p>
          <a:p>
            <a:pPr lvl="1"/>
            <a:r>
              <a:rPr lang="nl-BE" sz="2000" dirty="0">
                <a:latin typeface="Montserrat" panose="00000500000000000000" pitchFamily="2" charset="0"/>
              </a:rPr>
              <a:t>1 stp = 25 à 30 uren studielast</a:t>
            </a:r>
          </a:p>
          <a:p>
            <a:r>
              <a:rPr lang="nl-BE" sz="2000" dirty="0">
                <a:latin typeface="Montserrat" panose="00000500000000000000" pitchFamily="2" charset="0"/>
              </a:rPr>
              <a:t>Studie spreiden over langere termijn</a:t>
            </a:r>
          </a:p>
          <a:p>
            <a:r>
              <a:rPr lang="nl-BE" sz="2000" dirty="0">
                <a:latin typeface="Montserrat" panose="00000500000000000000" pitchFamily="2" charset="0"/>
              </a:rPr>
              <a:t>Voorkeur leerstijl?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F757118-8438-4E7E-8877-C52A488EBF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Is het haalbaar?</a:t>
            </a:r>
          </a:p>
        </p:txBody>
      </p:sp>
    </p:spTree>
    <p:extLst>
      <p:ext uri="{BB962C8B-B14F-4D97-AF65-F5344CB8AC3E}">
        <p14:creationId xmlns:p14="http://schemas.microsoft.com/office/powerpoint/2010/main" val="301787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4EC471C-43BC-4C9F-953C-53BC1812C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8" y="1493519"/>
            <a:ext cx="8229600" cy="2804161"/>
          </a:xfrm>
        </p:spPr>
        <p:txBody>
          <a:bodyPr>
            <a:normAutofit/>
          </a:bodyPr>
          <a:lstStyle/>
          <a:p>
            <a:r>
              <a:rPr lang="nl-BE" sz="2000" dirty="0">
                <a:latin typeface="Montserrat" panose="00000500000000000000" pitchFamily="2" charset="0"/>
              </a:rPr>
              <a:t>Hoe is je persoonlijke situatie?</a:t>
            </a:r>
          </a:p>
          <a:p>
            <a:pPr lvl="1"/>
            <a:r>
              <a:rPr lang="nl-BE" sz="2000" dirty="0">
                <a:latin typeface="Montserrat" panose="00000500000000000000" pitchFamily="2" charset="0"/>
              </a:rPr>
              <a:t>Staat je gezin achter je studie?</a:t>
            </a:r>
          </a:p>
          <a:p>
            <a:pPr lvl="1"/>
            <a:r>
              <a:rPr lang="nl-BE" sz="2000" dirty="0">
                <a:latin typeface="Montserrat" panose="00000500000000000000" pitchFamily="2" charset="0"/>
              </a:rPr>
              <a:t>Zijn er mogelijke vrijstellingen?</a:t>
            </a:r>
          </a:p>
          <a:p>
            <a:pPr marL="457200" lvl="1" indent="0">
              <a:buNone/>
            </a:pPr>
            <a:endParaRPr lang="nl-BE" sz="2000" dirty="0">
              <a:latin typeface="Montserrat" panose="00000500000000000000" pitchFamily="2" charset="0"/>
            </a:endParaRPr>
          </a:p>
          <a:p>
            <a:r>
              <a:rPr lang="nl-BE" sz="2000" dirty="0">
                <a:latin typeface="Montserrat" panose="00000500000000000000" pitchFamily="2" charset="0"/>
              </a:rPr>
              <a:t>Eerste keer in het hoger onderwijs?</a:t>
            </a:r>
          </a:p>
          <a:p>
            <a:pPr lvl="1"/>
            <a:r>
              <a:rPr lang="nl-BE" sz="2000" dirty="0">
                <a:latin typeface="Montserrat" panose="00000500000000000000" pitchFamily="2" charset="0"/>
              </a:rPr>
              <a:t>Neem niet te veel hooi op je vork</a:t>
            </a:r>
          </a:p>
          <a:p>
            <a:pPr marL="457200" lvl="1" indent="0">
              <a:buNone/>
            </a:pPr>
            <a:endParaRPr lang="nl-BE" sz="2000" b="1" dirty="0">
              <a:latin typeface="Montserrat" panose="00000500000000000000" pitchFamily="2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F757118-8438-4E7E-8877-C52A488EBF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Is het haalbaar?</a:t>
            </a:r>
          </a:p>
        </p:txBody>
      </p:sp>
    </p:spTree>
    <p:extLst>
      <p:ext uri="{BB962C8B-B14F-4D97-AF65-F5344CB8AC3E}">
        <p14:creationId xmlns:p14="http://schemas.microsoft.com/office/powerpoint/2010/main" val="281739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B997DB5-C37F-4D48-8AC8-C88343E06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8" y="1495863"/>
            <a:ext cx="8229600" cy="2905877"/>
          </a:xfrm>
        </p:spPr>
        <p:txBody>
          <a:bodyPr>
            <a:normAutofit/>
          </a:bodyPr>
          <a:lstStyle/>
          <a:p>
            <a:r>
              <a:rPr lang="nl-BE" sz="2400" b="1" dirty="0">
                <a:latin typeface="Montserrat" panose="00000500000000000000" pitchFamily="2" charset="0"/>
              </a:rPr>
              <a:t>Vlaams opleidingsverlof (VOV)</a:t>
            </a:r>
          </a:p>
          <a:p>
            <a:pPr lvl="1"/>
            <a:r>
              <a:rPr lang="nl-BE" sz="1600" dirty="0">
                <a:latin typeface="Montserrat" panose="00000500000000000000" pitchFamily="2" charset="0"/>
              </a:rPr>
              <a:t>Enkel voor arbeiders en bedienden tewerkgesteld in Vlaanderen (niet: stat. ambtenaren)</a:t>
            </a:r>
          </a:p>
          <a:p>
            <a:pPr lvl="1"/>
            <a:r>
              <a:rPr lang="nl-BE" sz="1600" dirty="0">
                <a:latin typeface="Montserrat" panose="00000500000000000000" pitchFamily="2" charset="0"/>
              </a:rPr>
              <a:t>4u VOV per ingeschreven studiepunt</a:t>
            </a:r>
          </a:p>
          <a:p>
            <a:pPr lvl="1"/>
            <a:r>
              <a:rPr lang="nl-BE" sz="1600" dirty="0">
                <a:latin typeface="Montserrat" panose="00000500000000000000" pitchFamily="2" charset="0"/>
              </a:rPr>
              <a:t>Max. 125u per academiejaar (bij 100% tewerkstelling)</a:t>
            </a:r>
          </a:p>
          <a:p>
            <a:pPr lvl="1"/>
            <a:r>
              <a:rPr lang="nl-BE" sz="1600" dirty="0">
                <a:latin typeface="Montserrat" panose="00000500000000000000" pitchFamily="2" charset="0"/>
              </a:rPr>
              <a:t>Verplichte aanwezigheid op examens</a:t>
            </a:r>
          </a:p>
          <a:p>
            <a:pPr lvl="1"/>
            <a:r>
              <a:rPr lang="nl-BE" sz="1600" dirty="0">
                <a:latin typeface="Montserrat" panose="00000500000000000000" pitchFamily="2" charset="0"/>
              </a:rPr>
              <a:t>Geen verplichte aanwezigheid op contactmomenten</a:t>
            </a:r>
          </a:p>
          <a:p>
            <a:endParaRPr lang="nl-BE" sz="1600" dirty="0"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nl-BE" sz="1400" dirty="0">
                <a:latin typeface="Montserrat" panose="00000500000000000000" pitchFamily="2" charset="0"/>
              </a:rPr>
              <a:t>Meer informatie: </a:t>
            </a:r>
            <a:r>
              <a:rPr lang="nl-BE" sz="1400" dirty="0">
                <a:latin typeface="Montserrat" panose="00000500000000000000" pitchFamily="2" charset="0"/>
                <a:hlinkClick r:id="rId3"/>
              </a:rPr>
              <a:t>Vlaams opleidingsverlof</a:t>
            </a:r>
            <a:endParaRPr lang="nl-BE" sz="1400" dirty="0">
              <a:latin typeface="Montserrat" panose="00000500000000000000" pitchFamily="2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8190E4-DEA5-482A-9F27-205D5947DC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Is het haalbaar? </a:t>
            </a:r>
          </a:p>
        </p:txBody>
      </p:sp>
    </p:spTree>
    <p:extLst>
      <p:ext uri="{BB962C8B-B14F-4D97-AF65-F5344CB8AC3E}">
        <p14:creationId xmlns:p14="http://schemas.microsoft.com/office/powerpoint/2010/main" val="4069095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419003" cy="4735689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85800" y="1726408"/>
            <a:ext cx="6005945" cy="845342"/>
          </a:xfrm>
        </p:spPr>
        <p:txBody>
          <a:bodyPr/>
          <a:lstStyle/>
          <a:p>
            <a:r>
              <a:rPr lang="nl-BE" dirty="0"/>
              <a:t>Hoe verloopt een academiejaar?</a:t>
            </a:r>
          </a:p>
        </p:txBody>
      </p:sp>
    </p:spTree>
    <p:extLst>
      <p:ext uri="{BB962C8B-B14F-4D97-AF65-F5344CB8AC3E}">
        <p14:creationId xmlns:p14="http://schemas.microsoft.com/office/powerpoint/2010/main" val="3558911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18825-B87C-2116-AE66-D2F08DEDC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08982CC-3DA3-CEE9-0CA3-274B8E0FD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7" y="741759"/>
            <a:ext cx="7425553" cy="613093"/>
          </a:xfrm>
        </p:spPr>
        <p:txBody>
          <a:bodyPr/>
          <a:lstStyle/>
          <a:p>
            <a:r>
              <a:rPr lang="nl-BE" dirty="0"/>
              <a:t>Hoe verloopt een academiejaar?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D8FF372-F2B2-AC4A-BECE-12973C27EA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5" name="Tijdelijke aanduiding voor inhoud 23">
            <a:extLst>
              <a:ext uri="{FF2B5EF4-FFF2-40B4-BE49-F238E27FC236}">
                <a16:creationId xmlns:a16="http://schemas.microsoft.com/office/drawing/2014/main" id="{DA727798-8BD4-F2F2-1610-8477EF69B1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369625"/>
              </p:ext>
            </p:extLst>
          </p:nvPr>
        </p:nvGraphicFramePr>
        <p:xfrm>
          <a:off x="281354" y="1493838"/>
          <a:ext cx="8581293" cy="330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186C557D-EFD6-1401-45BE-37D52892F57C}"/>
              </a:ext>
            </a:extLst>
          </p:cNvPr>
          <p:cNvSpPr/>
          <p:nvPr/>
        </p:nvSpPr>
        <p:spPr>
          <a:xfrm>
            <a:off x="4499288" y="1493838"/>
            <a:ext cx="145424" cy="33009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vert" wrap="square" lIns="0" tIns="0" rIns="0" bIns="0" anchor="ctr">
            <a:spAutoFit/>
          </a:bodyPr>
          <a:lstStyle/>
          <a:p>
            <a:pPr marL="0" marR="0" lvl="0" indent="0" algn="ctr" defTabSz="4667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1 lesvrije week</a:t>
            </a:r>
          </a:p>
        </p:txBody>
      </p:sp>
    </p:spTree>
    <p:extLst>
      <p:ext uri="{BB962C8B-B14F-4D97-AF65-F5344CB8AC3E}">
        <p14:creationId xmlns:p14="http://schemas.microsoft.com/office/powerpoint/2010/main" val="3364296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19129-BFE2-D652-47FD-3D79B8645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A5D7072-7B27-8500-9E53-F845BEB60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7" y="741759"/>
            <a:ext cx="7425553" cy="613093"/>
          </a:xfrm>
        </p:spPr>
        <p:txBody>
          <a:bodyPr/>
          <a:lstStyle/>
          <a:p>
            <a:r>
              <a:rPr lang="nl-BE" dirty="0"/>
              <a:t>Hoe verloopt een academiejaar?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D18CE23-F7FA-BD32-2382-F8C35EC6A2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0B82687-4BB7-D54E-3221-7F18FFD32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8" y="1507842"/>
            <a:ext cx="7699985" cy="2986004"/>
          </a:xfrm>
        </p:spPr>
        <p:txBody>
          <a:bodyPr>
            <a:normAutofit/>
          </a:bodyPr>
          <a:lstStyle/>
          <a:p>
            <a:pPr marL="292100" marR="5080" indent="0">
              <a:lnSpc>
                <a:spcPct val="120000"/>
              </a:lnSpc>
              <a:buNone/>
            </a:pPr>
            <a:r>
              <a:rPr lang="nl-BE" sz="2400" spc="5" dirty="0">
                <a:solidFill>
                  <a:schemeClr val="tx1"/>
                </a:solidFill>
                <a:latin typeface="Montserrat"/>
                <a:cs typeface="Montserrat"/>
              </a:rPr>
              <a:t>Examenperiode</a:t>
            </a:r>
            <a:r>
              <a:rPr lang="nl-BE" spc="5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</a:p>
          <a:p>
            <a:pPr marL="863600" marR="5080" lvl="1" indent="-171450">
              <a:lnSpc>
                <a:spcPct val="120000"/>
              </a:lnSpc>
            </a:pPr>
            <a:r>
              <a:rPr lang="nl-BE" sz="1800" spc="5" dirty="0">
                <a:solidFill>
                  <a:schemeClr val="tx1"/>
                </a:solidFill>
                <a:latin typeface="Montserrat"/>
                <a:cs typeface="Montserrat"/>
              </a:rPr>
              <a:t>1</a:t>
            </a:r>
            <a:r>
              <a:rPr lang="nl-BE" sz="1800" spc="5" baseline="30000" dirty="0">
                <a:solidFill>
                  <a:schemeClr val="tx1"/>
                </a:solidFill>
                <a:latin typeface="Montserrat"/>
                <a:cs typeface="Montserrat"/>
              </a:rPr>
              <a:t>ste </a:t>
            </a:r>
            <a:r>
              <a:rPr lang="nl-BE" sz="1800" spc="5" dirty="0">
                <a:solidFill>
                  <a:schemeClr val="tx1"/>
                </a:solidFill>
                <a:latin typeface="Montserrat"/>
                <a:cs typeface="Montserrat"/>
              </a:rPr>
              <a:t>examenperiode </a:t>
            </a:r>
            <a:r>
              <a:rPr lang="nl-BE" sz="1800" b="1" spc="5" dirty="0">
                <a:solidFill>
                  <a:schemeClr val="tx1"/>
                </a:solidFill>
                <a:latin typeface="Montserrat"/>
                <a:cs typeface="Montserrat"/>
              </a:rPr>
              <a:t>(1</a:t>
            </a:r>
            <a:r>
              <a:rPr lang="nl-BE" sz="1800" b="1" spc="5" baseline="30000" dirty="0">
                <a:solidFill>
                  <a:schemeClr val="tx1"/>
                </a:solidFill>
                <a:latin typeface="Montserrat"/>
                <a:cs typeface="Montserrat"/>
              </a:rPr>
              <a:t>ste</a:t>
            </a:r>
            <a:r>
              <a:rPr lang="nl-BE" sz="1800" b="1" spc="5" dirty="0">
                <a:solidFill>
                  <a:schemeClr val="tx1"/>
                </a:solidFill>
                <a:latin typeface="Montserrat"/>
                <a:cs typeface="Montserrat"/>
              </a:rPr>
              <a:t> examenkans): </a:t>
            </a:r>
            <a:r>
              <a:rPr lang="nl-BE" sz="1800" spc="5" dirty="0">
                <a:solidFill>
                  <a:schemeClr val="tx1"/>
                </a:solidFill>
                <a:latin typeface="Montserrat"/>
                <a:cs typeface="Montserrat"/>
              </a:rPr>
              <a:t>1</a:t>
            </a:r>
            <a:r>
              <a:rPr lang="nl-BE" sz="1800" spc="5" baseline="30000" dirty="0">
                <a:solidFill>
                  <a:schemeClr val="tx1"/>
                </a:solidFill>
                <a:latin typeface="Montserrat"/>
                <a:cs typeface="Montserrat"/>
              </a:rPr>
              <a:t>e</a:t>
            </a:r>
            <a:r>
              <a:rPr lang="nl-BE" sz="1800" spc="5" dirty="0">
                <a:solidFill>
                  <a:schemeClr val="tx1"/>
                </a:solidFill>
                <a:latin typeface="Montserrat"/>
                <a:cs typeface="Montserrat"/>
              </a:rPr>
              <a:t> dag na de kerstvakantie (4 weken)</a:t>
            </a:r>
          </a:p>
          <a:p>
            <a:pPr marL="863600" marR="5080" lvl="1" indent="-171450">
              <a:lnSpc>
                <a:spcPct val="120000"/>
              </a:lnSpc>
            </a:pPr>
            <a:r>
              <a:rPr lang="nl-BE" sz="1800" spc="5" dirty="0">
                <a:solidFill>
                  <a:schemeClr val="tx1"/>
                </a:solidFill>
                <a:latin typeface="Montserrat"/>
                <a:cs typeface="Montserrat"/>
              </a:rPr>
              <a:t>2</a:t>
            </a:r>
            <a:r>
              <a:rPr lang="nl-BE" sz="1800" spc="5" baseline="30000" dirty="0">
                <a:solidFill>
                  <a:schemeClr val="tx1"/>
                </a:solidFill>
                <a:latin typeface="Montserrat"/>
                <a:cs typeface="Montserrat"/>
              </a:rPr>
              <a:t>de</a:t>
            </a:r>
            <a:r>
              <a:rPr lang="nl-BE" sz="1800" spc="5" dirty="0">
                <a:solidFill>
                  <a:schemeClr val="tx1"/>
                </a:solidFill>
                <a:latin typeface="Montserrat"/>
                <a:cs typeface="Montserrat"/>
              </a:rPr>
              <a:t> examenperiode </a:t>
            </a:r>
            <a:r>
              <a:rPr lang="nl-BE" sz="1800" b="1" spc="5" dirty="0">
                <a:solidFill>
                  <a:schemeClr val="tx1"/>
                </a:solidFill>
                <a:latin typeface="Montserrat"/>
                <a:cs typeface="Montserrat"/>
              </a:rPr>
              <a:t>(1</a:t>
            </a:r>
            <a:r>
              <a:rPr lang="nl-BE" sz="1800" b="1" spc="5" baseline="30000" dirty="0">
                <a:solidFill>
                  <a:schemeClr val="tx1"/>
                </a:solidFill>
                <a:latin typeface="Montserrat"/>
                <a:cs typeface="Montserrat"/>
              </a:rPr>
              <a:t>ste</a:t>
            </a:r>
            <a:r>
              <a:rPr lang="nl-BE" sz="1800" b="1" spc="5" dirty="0">
                <a:solidFill>
                  <a:schemeClr val="tx1"/>
                </a:solidFill>
                <a:latin typeface="Montserrat"/>
                <a:cs typeface="Montserrat"/>
              </a:rPr>
              <a:t> examenkans)</a:t>
            </a:r>
            <a:r>
              <a:rPr lang="nl-BE" sz="1800" spc="5" dirty="0">
                <a:solidFill>
                  <a:schemeClr val="tx1"/>
                </a:solidFill>
                <a:latin typeface="Montserrat"/>
                <a:cs typeface="Montserrat"/>
              </a:rPr>
              <a:t>: vanaf laatste maandag van mei tot half juni (4 weken)</a:t>
            </a:r>
          </a:p>
          <a:p>
            <a:pPr marL="863600" marR="5080" lvl="1" indent="-171450">
              <a:lnSpc>
                <a:spcPct val="120000"/>
              </a:lnSpc>
            </a:pPr>
            <a:r>
              <a:rPr lang="nl-BE" sz="1800" b="1" spc="5" dirty="0">
                <a:latin typeface="Montserrat"/>
                <a:cs typeface="Montserrat"/>
              </a:rPr>
              <a:t>2</a:t>
            </a:r>
            <a:r>
              <a:rPr lang="nl-BE" sz="1800" b="1" spc="5" baseline="30000" dirty="0">
                <a:latin typeface="Montserrat"/>
                <a:cs typeface="Montserrat"/>
              </a:rPr>
              <a:t>e</a:t>
            </a:r>
            <a:r>
              <a:rPr lang="nl-BE" sz="1800" b="1" spc="5" dirty="0">
                <a:latin typeface="Montserrat"/>
                <a:cs typeface="Montserrat"/>
              </a:rPr>
              <a:t> examenkans</a:t>
            </a:r>
            <a:r>
              <a:rPr lang="nl-BE" sz="1800" spc="5" dirty="0">
                <a:latin typeface="Montserrat"/>
                <a:cs typeface="Montserrat"/>
              </a:rPr>
              <a:t>: </a:t>
            </a:r>
            <a:r>
              <a:rPr lang="nl-BE" sz="1800" spc="5" dirty="0">
                <a:solidFill>
                  <a:schemeClr val="tx1"/>
                </a:solidFill>
                <a:latin typeface="Montserrat"/>
                <a:cs typeface="Montserrat"/>
              </a:rPr>
              <a:t>3</a:t>
            </a:r>
            <a:r>
              <a:rPr lang="nl-BE" sz="1800" spc="5" baseline="30000" dirty="0">
                <a:solidFill>
                  <a:schemeClr val="tx1"/>
                </a:solidFill>
                <a:latin typeface="Montserrat"/>
                <a:cs typeface="Montserrat"/>
              </a:rPr>
              <a:t>de</a:t>
            </a:r>
            <a:r>
              <a:rPr lang="nl-BE" sz="1800" spc="5" dirty="0">
                <a:solidFill>
                  <a:schemeClr val="tx1"/>
                </a:solidFill>
                <a:latin typeface="Montserrat"/>
                <a:cs typeface="Montserrat"/>
              </a:rPr>
              <a:t> maandag van augustus tot begin september (3 weken)</a:t>
            </a:r>
          </a:p>
          <a:p>
            <a:endParaRPr lang="nl-BE" dirty="0">
              <a:latin typeface="Montserrat 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D0CDD5A-739E-20CF-C41B-2E77C2237BCD}"/>
              </a:ext>
            </a:extLst>
          </p:cNvPr>
          <p:cNvSpPr/>
          <p:nvPr/>
        </p:nvSpPr>
        <p:spPr>
          <a:xfrm>
            <a:off x="632360" y="4632509"/>
            <a:ext cx="5013280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noAutofit/>
          </a:bodyPr>
          <a:lstStyle/>
          <a:p>
            <a:r>
              <a:rPr lang="nl-BE" sz="1000" dirty="0">
                <a:solidFill>
                  <a:schemeClr val="bg2"/>
                </a:solidFill>
                <a:latin typeface="Montserrat" panose="00000500000000000000" pitchFamily="2" charset="0"/>
              </a:rPr>
              <a:t>https://www.hogent.be/student/een-vlotte-start/academische-kalender/</a:t>
            </a:r>
          </a:p>
          <a:p>
            <a:endParaRPr lang="nl-BE" sz="1200" dirty="0">
              <a:solidFill>
                <a:schemeClr val="bg2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99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E2770-7EE6-48A3-473E-3A629BBF9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1B22004-69D4-AE3D-2D35-2BA76BFBF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7" y="741759"/>
            <a:ext cx="7425553" cy="613093"/>
          </a:xfrm>
        </p:spPr>
        <p:txBody>
          <a:bodyPr/>
          <a:lstStyle/>
          <a:p>
            <a:r>
              <a:rPr lang="nl-BE" dirty="0"/>
              <a:t>Hoe verloopt een academiejaar?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E160C9-3F27-F5A4-953A-EF83D2FE9C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B4F487A-B86F-7B34-AFEC-4E2D27AC6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8" y="1507842"/>
            <a:ext cx="7699985" cy="2986004"/>
          </a:xfrm>
        </p:spPr>
        <p:txBody>
          <a:bodyPr>
            <a:normAutofit/>
          </a:bodyPr>
          <a:lstStyle/>
          <a:p>
            <a:pPr marL="463550" marR="5080" indent="-285750">
              <a:lnSpc>
                <a:spcPct val="120000"/>
              </a:lnSpc>
            </a:pPr>
            <a:r>
              <a:rPr lang="nl-BE" sz="1800" b="1" spc="5" dirty="0">
                <a:solidFill>
                  <a:srgbClr val="C00000"/>
                </a:solidFill>
                <a:latin typeface="Montserrat"/>
                <a:cs typeface="Montserrat"/>
              </a:rPr>
              <a:t>Let op: Examens gaan overdag door op de campus </a:t>
            </a:r>
          </a:p>
          <a:p>
            <a:pPr marL="463550" marR="5080" indent="-285750">
              <a:lnSpc>
                <a:spcPct val="120000"/>
              </a:lnSpc>
            </a:pPr>
            <a:r>
              <a:rPr lang="nl-BE" sz="1800" spc="5" dirty="0">
                <a:latin typeface="Montserrat"/>
                <a:cs typeface="Montserrat"/>
              </a:rPr>
              <a:t>Examens verplaatsen? Enkel indien wettige afwezigheid=</a:t>
            </a:r>
          </a:p>
          <a:p>
            <a:pPr marL="863600" marR="5080" lvl="1">
              <a:lnSpc>
                <a:spcPct val="120000"/>
              </a:lnSpc>
            </a:pPr>
            <a:r>
              <a:rPr lang="nl-BE" sz="1800" spc="5" dirty="0">
                <a:latin typeface="Montserrat"/>
                <a:cs typeface="Montserrat"/>
              </a:rPr>
              <a:t>doktersattest of attest werkgever</a:t>
            </a:r>
          </a:p>
          <a:p>
            <a:pPr marL="863600" marR="5080" lvl="1">
              <a:lnSpc>
                <a:spcPct val="120000"/>
              </a:lnSpc>
            </a:pPr>
            <a:r>
              <a:rPr lang="nl-BE" sz="1800" spc="5" dirty="0">
                <a:latin typeface="Montserrat"/>
                <a:cs typeface="Montserrat"/>
              </a:rPr>
              <a:t>maximum 2 examens kunnen verplaatst worden naar inhaaldag </a:t>
            </a:r>
          </a:p>
          <a:p>
            <a:pPr marL="863600" marR="5080" lvl="1">
              <a:lnSpc>
                <a:spcPct val="120000"/>
              </a:lnSpc>
            </a:pPr>
            <a:r>
              <a:rPr lang="nl-BE" sz="1800" spc="5" dirty="0">
                <a:latin typeface="Montserrat"/>
                <a:cs typeface="Montserrat"/>
              </a:rPr>
              <a:t>één inhaaldag</a:t>
            </a:r>
            <a:endParaRPr lang="nl-BE" dirty="0"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98300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0D21C-B448-B655-CD57-492A41DAC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FF6AD7C-55B6-8F0A-7555-3E806F8E1819}"/>
              </a:ext>
            </a:extLst>
          </p:cNvPr>
          <p:cNvSpPr txBox="1">
            <a:spLocks/>
          </p:cNvSpPr>
          <p:nvPr/>
        </p:nvSpPr>
        <p:spPr>
          <a:xfrm>
            <a:off x="685800" y="748724"/>
            <a:ext cx="7772400" cy="6868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bg2"/>
                </a:solidFill>
                <a:latin typeface="Montserrat Extra Bold" pitchFamily="2" charset="77"/>
                <a:ea typeface="+mj-ea"/>
                <a:cs typeface="+mj-cs"/>
              </a:defRPr>
            </a:lvl1pPr>
          </a:lstStyle>
          <a:p>
            <a:r>
              <a:rPr lang="nl-BE" dirty="0">
                <a:solidFill>
                  <a:schemeClr val="tx1"/>
                </a:solidFill>
                <a:latin typeface="Montserrat ExtraBold" panose="00000900000000000000" pitchFamily="2" charset="0"/>
              </a:rPr>
              <a:t>Afstandsleren, hoe werk dat?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5F0846D-147D-923B-1C19-BDBB1D063F5A}"/>
              </a:ext>
            </a:extLst>
          </p:cNvPr>
          <p:cNvSpPr txBox="1">
            <a:spLocks/>
          </p:cNvSpPr>
          <p:nvPr/>
        </p:nvSpPr>
        <p:spPr>
          <a:xfrm>
            <a:off x="632360" y="1435577"/>
            <a:ext cx="7442382" cy="3047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850" marR="5080" indent="-285750">
              <a:lnSpc>
                <a:spcPct val="120000"/>
              </a:lnSpc>
            </a:pPr>
            <a:r>
              <a:rPr lang="nl-BE" sz="1800" spc="5" dirty="0">
                <a:solidFill>
                  <a:schemeClr val="tx1"/>
                </a:solidFill>
                <a:latin typeface="Montserrat"/>
                <a:cs typeface="Montserrat"/>
              </a:rPr>
              <a:t>Zelf kiezen </a:t>
            </a:r>
            <a:r>
              <a:rPr lang="nl-BE" sz="1800" b="1" spc="5" dirty="0">
                <a:solidFill>
                  <a:schemeClr val="tx1"/>
                </a:solidFill>
                <a:latin typeface="Montserrat"/>
                <a:cs typeface="Montserrat"/>
              </a:rPr>
              <a:t>waar</a:t>
            </a:r>
            <a:r>
              <a:rPr lang="nl-BE" sz="1800" spc="5" dirty="0">
                <a:solidFill>
                  <a:schemeClr val="tx1"/>
                </a:solidFill>
                <a:latin typeface="Montserrat"/>
                <a:cs typeface="Montserrat"/>
              </a:rPr>
              <a:t> en </a:t>
            </a:r>
            <a:r>
              <a:rPr lang="nl-BE" sz="1800" b="1" spc="5" dirty="0">
                <a:solidFill>
                  <a:schemeClr val="tx1"/>
                </a:solidFill>
                <a:latin typeface="Montserrat"/>
                <a:cs typeface="Montserrat"/>
              </a:rPr>
              <a:t>wanneer</a:t>
            </a:r>
            <a:r>
              <a:rPr lang="nl-BE" sz="1800" spc="5" dirty="0">
                <a:solidFill>
                  <a:schemeClr val="tx1"/>
                </a:solidFill>
                <a:latin typeface="Montserrat"/>
                <a:cs typeface="Montserrat"/>
              </a:rPr>
              <a:t> je studeert</a:t>
            </a:r>
          </a:p>
          <a:p>
            <a:pPr marL="577850" marR="5080" indent="-285750">
              <a:lnSpc>
                <a:spcPct val="120000"/>
              </a:lnSpc>
            </a:pPr>
            <a:r>
              <a:rPr lang="nl-BE" sz="1800" spc="5" dirty="0">
                <a:solidFill>
                  <a:schemeClr val="tx1"/>
                </a:solidFill>
                <a:latin typeface="Montserrat"/>
                <a:cs typeface="Montserrat"/>
              </a:rPr>
              <a:t>Concept is afgestemd op </a:t>
            </a:r>
            <a:r>
              <a:rPr lang="nl-BE" sz="1800" b="1" spc="5" dirty="0">
                <a:solidFill>
                  <a:schemeClr val="tx1"/>
                </a:solidFill>
                <a:latin typeface="Montserrat"/>
                <a:cs typeface="Montserrat"/>
              </a:rPr>
              <a:t>zelfstudie</a:t>
            </a:r>
            <a:r>
              <a:rPr lang="nl-BE" sz="1800" spc="5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</a:p>
          <a:p>
            <a:pPr marL="577850" marR="5080" indent="-285750">
              <a:lnSpc>
                <a:spcPct val="120000"/>
              </a:lnSpc>
            </a:pPr>
            <a:r>
              <a:rPr lang="nl-BE" sz="1800" spc="5" dirty="0">
                <a:solidFill>
                  <a:schemeClr val="tx1"/>
                </a:solidFill>
                <a:latin typeface="Montserrat"/>
                <a:cs typeface="Montserrat"/>
              </a:rPr>
              <a:t>Aan de hand van </a:t>
            </a:r>
            <a:r>
              <a:rPr lang="nl-BE" sz="1800" b="1" spc="5" dirty="0">
                <a:solidFill>
                  <a:schemeClr val="tx1"/>
                </a:solidFill>
                <a:latin typeface="Montserrat"/>
                <a:cs typeface="Montserrat"/>
              </a:rPr>
              <a:t>aangepast leermateriaal</a:t>
            </a:r>
          </a:p>
          <a:p>
            <a:pPr marL="977900" marR="5080" lvl="1">
              <a:lnSpc>
                <a:spcPct val="120000"/>
              </a:lnSpc>
            </a:pPr>
            <a:r>
              <a:rPr lang="nl-BE" sz="1400" u="sng" spc="5" dirty="0">
                <a:solidFill>
                  <a:schemeClr val="tx1"/>
                </a:solidFill>
                <a:latin typeface="Montserrat"/>
                <a:cs typeface="Montserrat"/>
              </a:rPr>
              <a:t>Studiewijzer</a:t>
            </a:r>
            <a:r>
              <a:rPr lang="nl-BE" sz="1400" spc="5" dirty="0">
                <a:solidFill>
                  <a:schemeClr val="tx1"/>
                </a:solidFill>
                <a:latin typeface="Montserrat"/>
                <a:cs typeface="Montserrat"/>
              </a:rPr>
              <a:t> met leerdoelen, leerinhoud, leermateriaal, werk- en leeraanwijzigingen, studietijdraming en talrijke tips </a:t>
            </a:r>
          </a:p>
          <a:p>
            <a:pPr marL="977900" marR="5080" lvl="1">
              <a:lnSpc>
                <a:spcPct val="120000"/>
              </a:lnSpc>
            </a:pPr>
            <a:r>
              <a:rPr lang="nl-BE" sz="1400" spc="5" dirty="0">
                <a:solidFill>
                  <a:schemeClr val="tx1"/>
                </a:solidFill>
                <a:latin typeface="Montserrat"/>
                <a:cs typeface="Montserrat"/>
              </a:rPr>
              <a:t>Een goed uitgewerkt </a:t>
            </a:r>
            <a:r>
              <a:rPr lang="nl-BE" sz="1400" u="sng" spc="5" dirty="0">
                <a:solidFill>
                  <a:schemeClr val="tx1"/>
                </a:solidFill>
                <a:latin typeface="Montserrat"/>
                <a:cs typeface="Montserrat"/>
              </a:rPr>
              <a:t>leerpad</a:t>
            </a:r>
            <a:r>
              <a:rPr lang="nl-BE" sz="1400" spc="5" dirty="0">
                <a:solidFill>
                  <a:schemeClr val="tx1"/>
                </a:solidFill>
                <a:latin typeface="Montserrat"/>
                <a:cs typeface="Montserrat"/>
              </a:rPr>
              <a:t> via de digitale leeromgeving Chamilo</a:t>
            </a:r>
          </a:p>
          <a:p>
            <a:pPr marL="977900" marR="5080" lvl="1">
              <a:lnSpc>
                <a:spcPct val="120000"/>
              </a:lnSpc>
            </a:pPr>
            <a:r>
              <a:rPr lang="nl-BE" sz="1400" spc="5" dirty="0">
                <a:solidFill>
                  <a:schemeClr val="tx1"/>
                </a:solidFill>
                <a:latin typeface="Montserrat"/>
                <a:cs typeface="Montserrat"/>
              </a:rPr>
              <a:t>Soms </a:t>
            </a:r>
            <a:r>
              <a:rPr lang="nl-BE" sz="1400" u="sng" spc="5" dirty="0">
                <a:solidFill>
                  <a:schemeClr val="tx1"/>
                </a:solidFill>
                <a:latin typeface="Montserrat"/>
                <a:cs typeface="Montserrat"/>
              </a:rPr>
              <a:t>kennisclips</a:t>
            </a:r>
          </a:p>
          <a:p>
            <a:pPr marL="977900" marR="5080" lvl="1">
              <a:lnSpc>
                <a:spcPct val="120000"/>
              </a:lnSpc>
            </a:pPr>
            <a:r>
              <a:rPr lang="nl-BE" sz="1400" spc="5" dirty="0">
                <a:solidFill>
                  <a:schemeClr val="tx1"/>
                </a:solidFill>
                <a:latin typeface="Montserrat"/>
                <a:cs typeface="Montserrat"/>
              </a:rPr>
              <a:t>Vragen via </a:t>
            </a:r>
            <a:r>
              <a:rPr lang="nl-BE" sz="1400" u="sng" spc="5" dirty="0">
                <a:solidFill>
                  <a:schemeClr val="tx1"/>
                </a:solidFill>
                <a:latin typeface="Montserrat"/>
                <a:cs typeface="Montserrat"/>
              </a:rPr>
              <a:t>online forum </a:t>
            </a:r>
          </a:p>
        </p:txBody>
      </p:sp>
    </p:spTree>
    <p:extLst>
      <p:ext uri="{BB962C8B-B14F-4D97-AF65-F5344CB8AC3E}">
        <p14:creationId xmlns:p14="http://schemas.microsoft.com/office/powerpoint/2010/main" val="316422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8E602-1831-EF26-5A34-92F9E6B05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B40D80C-58A1-826A-49F1-532BEB266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419003" cy="4735689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45040A26-F8EF-55BE-D49E-B118CC159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26408"/>
            <a:ext cx="6005945" cy="845342"/>
          </a:xfrm>
        </p:spPr>
        <p:txBody>
          <a:bodyPr/>
          <a:lstStyle/>
          <a:p>
            <a:r>
              <a:rPr lang="nl-BE" dirty="0"/>
              <a:t>Hoeveel kost het?</a:t>
            </a:r>
          </a:p>
        </p:txBody>
      </p:sp>
    </p:spTree>
    <p:extLst>
      <p:ext uri="{BB962C8B-B14F-4D97-AF65-F5344CB8AC3E}">
        <p14:creationId xmlns:p14="http://schemas.microsoft.com/office/powerpoint/2010/main" val="2534048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532E3-806F-14DA-43A7-8CCA9F3C3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AB81229-BF80-D2F4-BF70-1F6E8A505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8" y="1493519"/>
            <a:ext cx="8229600" cy="2694433"/>
          </a:xfrm>
        </p:spPr>
        <p:txBody>
          <a:bodyPr>
            <a:normAutofit fontScale="92500" lnSpcReduction="10000"/>
          </a:bodyPr>
          <a:lstStyle/>
          <a:p>
            <a:pPr marL="57150" indent="0">
              <a:buNone/>
            </a:pPr>
            <a:r>
              <a:rPr lang="nl-BE" dirty="0">
                <a:latin typeface="Montserrat" panose="00000500000000000000" pitchFamily="2" charset="0"/>
              </a:rPr>
              <a:t>Actuele tarieven vind je </a:t>
            </a:r>
            <a:r>
              <a:rPr lang="nl-BE" dirty="0">
                <a:solidFill>
                  <a:schemeClr val="bg2"/>
                </a:solidFill>
                <a:latin typeface="Montserrat" panose="00000500000000000000" pitchFamily="2" charset="0"/>
                <a:hlinkClick r:id="rId3"/>
              </a:rPr>
              <a:t>hier</a:t>
            </a:r>
            <a:r>
              <a:rPr lang="nl-BE" dirty="0">
                <a:solidFill>
                  <a:schemeClr val="bg2"/>
                </a:solidFill>
                <a:latin typeface="Montserrat" panose="00000500000000000000" pitchFamily="2" charset="0"/>
              </a:rPr>
              <a:t>.</a:t>
            </a:r>
            <a:endParaRPr lang="nl-BE" b="1" dirty="0">
              <a:latin typeface="Montserrat" panose="00000500000000000000" pitchFamily="2" charset="0"/>
            </a:endParaRPr>
          </a:p>
          <a:p>
            <a:pPr lvl="1"/>
            <a:r>
              <a:rPr lang="nl-BE" b="1" dirty="0">
                <a:latin typeface="Montserrat" panose="00000500000000000000" pitchFamily="2" charset="0"/>
              </a:rPr>
              <a:t>Vast</a:t>
            </a:r>
            <a:r>
              <a:rPr lang="nl-BE" dirty="0">
                <a:latin typeface="Montserrat" panose="00000500000000000000" pitchFamily="2" charset="0"/>
              </a:rPr>
              <a:t> bedrag </a:t>
            </a:r>
            <a:r>
              <a:rPr lang="nl-BE" u="sng" dirty="0">
                <a:latin typeface="Montserrat" panose="00000500000000000000" pitchFamily="2" charset="0"/>
              </a:rPr>
              <a:t>per academiejaar</a:t>
            </a:r>
          </a:p>
          <a:p>
            <a:pPr lvl="1"/>
            <a:r>
              <a:rPr lang="nl-BE" b="1" dirty="0">
                <a:latin typeface="Montserrat" panose="00000500000000000000" pitchFamily="2" charset="0"/>
              </a:rPr>
              <a:t>Variabel</a:t>
            </a:r>
            <a:r>
              <a:rPr lang="nl-BE" dirty="0">
                <a:latin typeface="Montserrat" panose="00000500000000000000" pitchFamily="2" charset="0"/>
              </a:rPr>
              <a:t> bedrag </a:t>
            </a:r>
            <a:r>
              <a:rPr lang="nl-BE" u="sng" dirty="0">
                <a:latin typeface="Montserrat" panose="00000500000000000000" pitchFamily="2" charset="0"/>
              </a:rPr>
              <a:t>per opgenomen studiepunt</a:t>
            </a:r>
          </a:p>
          <a:p>
            <a:pPr lvl="1"/>
            <a:r>
              <a:rPr lang="nl-BE" dirty="0">
                <a:latin typeface="Montserrat" panose="00000500000000000000" pitchFamily="2" charset="0"/>
              </a:rPr>
              <a:t>Beperkte kosten voor cursussen en handboeken </a:t>
            </a:r>
          </a:p>
          <a:p>
            <a:pPr marL="457200" lvl="1" indent="0">
              <a:buNone/>
            </a:pPr>
            <a:endParaRPr lang="nl-BE" dirty="0">
              <a:latin typeface="Montserrat" panose="00000500000000000000" pitchFamily="2" charset="0"/>
            </a:endParaRPr>
          </a:p>
          <a:p>
            <a:pPr marL="0" indent="0">
              <a:buNone/>
            </a:pPr>
            <a:endParaRPr lang="nl-BE" sz="2400" i="1" dirty="0">
              <a:latin typeface="Montserrat" panose="00000500000000000000" pitchFamily="2" charset="0"/>
            </a:endParaRPr>
          </a:p>
          <a:p>
            <a:pPr marL="0" indent="0">
              <a:buNone/>
            </a:pPr>
            <a:endParaRPr lang="nl-BE" sz="2400" i="1" dirty="0">
              <a:latin typeface="Montserrat" panose="00000500000000000000" pitchFamily="2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C9CD53F-097C-54CB-7134-D1F4F5AF2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Hoeveel kost het? </a:t>
            </a:r>
          </a:p>
        </p:txBody>
      </p:sp>
    </p:spTree>
    <p:extLst>
      <p:ext uri="{BB962C8B-B14F-4D97-AF65-F5344CB8AC3E}">
        <p14:creationId xmlns:p14="http://schemas.microsoft.com/office/powerpoint/2010/main" val="6236803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C2B2040-E2C1-4910-A21E-2D0951EE8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8" y="1493519"/>
            <a:ext cx="8229600" cy="2908222"/>
          </a:xfrm>
        </p:spPr>
        <p:txBody>
          <a:bodyPr>
            <a:normAutofit fontScale="85000" lnSpcReduction="20000"/>
          </a:bodyPr>
          <a:lstStyle/>
          <a:p>
            <a:r>
              <a:rPr lang="nl-BE" b="1" dirty="0">
                <a:latin typeface="Montserrat" panose="00000500000000000000" pitchFamily="2" charset="0"/>
              </a:rPr>
              <a:t>Opleidingscheques</a:t>
            </a:r>
            <a:r>
              <a:rPr lang="nl-BE" dirty="0">
                <a:latin typeface="Montserrat" panose="00000500000000000000" pitchFamily="2" charset="0"/>
              </a:rPr>
              <a:t>: enkel mogelijk indien nog geen diploma HO (</a:t>
            </a:r>
            <a:r>
              <a:rPr lang="nl-BE" dirty="0">
                <a:latin typeface="Montserrat" panose="00000500000000000000" pitchFamily="2" charset="0"/>
                <a:hlinkClick r:id="rId3"/>
              </a:rPr>
              <a:t>meer info</a:t>
            </a:r>
            <a:r>
              <a:rPr lang="nl-BE" dirty="0">
                <a:latin typeface="Montserrat" panose="00000500000000000000" pitchFamily="2" charset="0"/>
              </a:rPr>
              <a:t>) </a:t>
            </a:r>
          </a:p>
          <a:p>
            <a:r>
              <a:rPr lang="nl-BE" b="1" dirty="0">
                <a:latin typeface="Montserrat" panose="00000500000000000000" pitchFamily="2" charset="0"/>
              </a:rPr>
              <a:t>KMO-portefeuille</a:t>
            </a:r>
            <a:r>
              <a:rPr lang="nl-BE" dirty="0">
                <a:latin typeface="Montserrat" panose="00000500000000000000" pitchFamily="2" charset="0"/>
              </a:rPr>
              <a:t>: erkenningsnummer DV.O101616</a:t>
            </a:r>
          </a:p>
          <a:p>
            <a:r>
              <a:rPr lang="nl-BE" b="1" dirty="0">
                <a:latin typeface="Montserrat" panose="00000500000000000000" pitchFamily="2" charset="0"/>
              </a:rPr>
              <a:t>Studietoelage</a:t>
            </a:r>
            <a:r>
              <a:rPr lang="nl-BE" dirty="0">
                <a:latin typeface="Montserrat" panose="00000500000000000000" pitchFamily="2" charset="0"/>
              </a:rPr>
              <a:t> bij beperkt inkomen</a:t>
            </a:r>
          </a:p>
          <a:p>
            <a:pPr lvl="1"/>
            <a:r>
              <a:rPr lang="nl-BE" dirty="0">
                <a:latin typeface="Montserrat" panose="00000500000000000000" pitchFamily="2" charset="0"/>
              </a:rPr>
              <a:t>Zelfde voorwaarden als reguliere dagstudenten</a:t>
            </a:r>
          </a:p>
          <a:p>
            <a:pPr lvl="1"/>
            <a:r>
              <a:rPr lang="nl-BE" dirty="0">
                <a:latin typeface="Montserrat" panose="00000500000000000000" pitchFamily="2" charset="0"/>
              </a:rPr>
              <a:t>Meer informatie bij de dienst Studentenvoorzieningen (</a:t>
            </a:r>
            <a:r>
              <a:rPr lang="nl-BE" dirty="0" err="1">
                <a:latin typeface="Montserrat" panose="00000500000000000000" pitchFamily="2" charset="0"/>
              </a:rPr>
              <a:t>Stuvo</a:t>
            </a:r>
            <a:r>
              <a:rPr lang="nl-BE" dirty="0">
                <a:latin typeface="Montserrat" panose="00000500000000000000" pitchFamily="2" charset="0"/>
              </a:rPr>
              <a:t>)</a:t>
            </a:r>
            <a:r>
              <a:rPr lang="nl-BE" dirty="0">
                <a:latin typeface="Montserrat" panose="00000500000000000000" pitchFamily="2" charset="0"/>
                <a:sym typeface="Wingdings" panose="05000000000000000000" pitchFamily="2" charset="2"/>
              </a:rPr>
              <a:t> </a:t>
            </a:r>
            <a:r>
              <a:rPr lang="nl-BE" dirty="0">
                <a:latin typeface="Montserrat" panose="00000500000000000000" pitchFamily="2" charset="0"/>
                <a:sym typeface="Wingdings" panose="05000000000000000000" pitchFamily="2" charset="2"/>
                <a:hlinkClick r:id="rId4"/>
              </a:rPr>
              <a:t>website</a:t>
            </a:r>
            <a:endParaRPr lang="nl-BE" dirty="0">
              <a:latin typeface="Montserrat" panose="00000500000000000000" pitchFamily="2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2CF3C8-B1E1-4AA0-B87C-24FC48949E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Hoeveel kost het? </a:t>
            </a:r>
          </a:p>
        </p:txBody>
      </p:sp>
    </p:spTree>
    <p:extLst>
      <p:ext uri="{BB962C8B-B14F-4D97-AF65-F5344CB8AC3E}">
        <p14:creationId xmlns:p14="http://schemas.microsoft.com/office/powerpoint/2010/main" val="9882531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795337" y="741759"/>
            <a:ext cx="8087406" cy="613093"/>
          </a:xfrm>
        </p:spPr>
        <p:txBody>
          <a:bodyPr/>
          <a:lstStyle/>
          <a:p>
            <a:r>
              <a:rPr lang="nl-BE" sz="2800" dirty="0">
                <a:latin typeface="Montserrat" panose="00000500000000000000" pitchFamily="2" charset="0"/>
              </a:rPr>
              <a:t>Check je opleidingstegoed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47F16C9B-4830-43C7-8370-934CABCD8925}"/>
              </a:ext>
            </a:extLst>
          </p:cNvPr>
          <p:cNvSpPr txBox="1"/>
          <p:nvPr/>
        </p:nvSpPr>
        <p:spPr>
          <a:xfrm>
            <a:off x="1354630" y="1354852"/>
            <a:ext cx="66394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600" dirty="0">
                <a:latin typeface="Montserrat" panose="00000500000000000000" pitchFamily="2" charset="0"/>
                <a:hlinkClick r:id="rId3"/>
              </a:rPr>
              <a:t>https://www.vlaanderen.be/uw-overheid/mijn-burgerprofiel</a:t>
            </a:r>
            <a:endParaRPr lang="nl-BE" sz="1600" dirty="0">
              <a:latin typeface="Montserrat" panose="00000500000000000000" pitchFamily="2" charset="0"/>
            </a:endParaRPr>
          </a:p>
          <a:p>
            <a:endParaRPr lang="nl-BE" sz="1600" dirty="0">
              <a:latin typeface="Montserrat" panose="00000500000000000000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C7FB22A-90ED-45A0-AA58-9B189BD5B27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4630" y="1647239"/>
            <a:ext cx="5313823" cy="338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431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CC3AE-651C-E19C-5F61-D1874236B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D42F4-7321-C5C4-1A15-45F2B49C4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" y="1968137"/>
            <a:ext cx="8397240" cy="732201"/>
          </a:xfrm>
        </p:spPr>
        <p:txBody>
          <a:bodyPr/>
          <a:lstStyle/>
          <a:p>
            <a:r>
              <a:rPr lang="nl-BE" sz="49600" dirty="0">
                <a:solidFill>
                  <a:schemeClr val="bg1"/>
                </a:solidFill>
                <a:latin typeface="Code Pro Black" panose="02000000000000000000" pitchFamily="50" charset="0"/>
              </a:rPr>
              <a:t>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CEE46A-1AC5-4E8F-1B7B-374D898E39EF}"/>
              </a:ext>
            </a:extLst>
          </p:cNvPr>
          <p:cNvSpPr txBox="1">
            <a:spLocks/>
          </p:cNvSpPr>
          <p:nvPr/>
        </p:nvSpPr>
        <p:spPr>
          <a:xfrm>
            <a:off x="685800" y="1726408"/>
            <a:ext cx="6005945" cy="84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nl-BE" sz="4200" b="0" i="0" kern="1200" baseline="0" dirty="0">
                <a:solidFill>
                  <a:schemeClr val="tx1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r>
              <a:rPr lang="nl-BE" dirty="0"/>
              <a:t>Kan ik vrijstellingen krijgen?</a:t>
            </a:r>
          </a:p>
        </p:txBody>
      </p:sp>
    </p:spTree>
    <p:extLst>
      <p:ext uri="{BB962C8B-B14F-4D97-AF65-F5344CB8AC3E}">
        <p14:creationId xmlns:p14="http://schemas.microsoft.com/office/powerpoint/2010/main" val="15750199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9AD48DE-1A02-4778-AB9E-07E691861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8" y="1493519"/>
            <a:ext cx="7387370" cy="33129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sz="2000" dirty="0">
                <a:latin typeface="Montserrat" panose="00000500000000000000" pitchFamily="2" charset="0"/>
              </a:rPr>
              <a:t>Eerder verworven </a:t>
            </a:r>
            <a:r>
              <a:rPr lang="nl-BE" sz="2000" b="1" dirty="0">
                <a:latin typeface="Montserrat" panose="00000500000000000000" pitchFamily="2" charset="0"/>
              </a:rPr>
              <a:t>kwalificaties (EVK)</a:t>
            </a:r>
          </a:p>
          <a:p>
            <a:r>
              <a:rPr lang="nl-BE" sz="2000" dirty="0">
                <a:latin typeface="Montserrat" panose="00000500000000000000" pitchFamily="2" charset="0"/>
              </a:rPr>
              <a:t>Indien reeds credits verworven in Hoger onderwijs</a:t>
            </a:r>
          </a:p>
          <a:p>
            <a:r>
              <a:rPr lang="nl-BE" sz="2000" dirty="0">
                <a:latin typeface="Montserrat" panose="00000500000000000000" pitchFamily="2" charset="0"/>
              </a:rPr>
              <a:t>Bewijsstukken + studiefiches nodig</a:t>
            </a:r>
          </a:p>
          <a:p>
            <a:endParaRPr lang="nl-BE" sz="2000" dirty="0"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nl-BE" sz="2000" b="1" dirty="0">
                <a:latin typeface="Montserrat" panose="00000500000000000000" pitchFamily="2" charset="0"/>
              </a:rPr>
              <a:t>Aanvragen</a:t>
            </a:r>
            <a:r>
              <a:rPr lang="nl-BE" sz="2000" dirty="0">
                <a:latin typeface="Montserrat" panose="00000500000000000000" pitchFamily="2" charset="0"/>
              </a:rPr>
              <a:t> </a:t>
            </a:r>
            <a:r>
              <a:rPr lang="nl-BE" sz="2000" dirty="0" err="1">
                <a:latin typeface="Montserrat" panose="00000500000000000000" pitchFamily="2" charset="0"/>
              </a:rPr>
              <a:t>EVK’s</a:t>
            </a:r>
            <a:endParaRPr lang="nl-BE" sz="2000" dirty="0">
              <a:latin typeface="Montserrat" panose="00000500000000000000" pitchFamily="2" charset="0"/>
            </a:endParaRPr>
          </a:p>
          <a:p>
            <a:r>
              <a:rPr lang="nl-BE" sz="2000" dirty="0">
                <a:latin typeface="Montserrat" panose="00000500000000000000" pitchFamily="2" charset="0"/>
              </a:rPr>
              <a:t>Voorbereiden</a:t>
            </a:r>
            <a:r>
              <a:rPr lang="nl-BE" sz="2000" b="1" dirty="0">
                <a:latin typeface="Montserrat" panose="00000500000000000000" pitchFamily="2" charset="0"/>
              </a:rPr>
              <a:t> </a:t>
            </a:r>
            <a:r>
              <a:rPr lang="nl-BE" sz="2000" dirty="0">
                <a:latin typeface="Montserrat" panose="00000500000000000000" pitchFamily="2" charset="0"/>
              </a:rPr>
              <a:t>via </a:t>
            </a:r>
            <a:r>
              <a:rPr lang="nl-BE" sz="2000" dirty="0">
                <a:latin typeface="Montserrat" panose="00000500000000000000" pitchFamily="2" charset="0"/>
                <a:hlinkClick r:id="rId3"/>
              </a:rPr>
              <a:t>https://www.hogent.be/studiefiches/</a:t>
            </a:r>
            <a:endParaRPr lang="nl-BE" sz="2000" dirty="0">
              <a:latin typeface="Montserrat" panose="00000500000000000000" pitchFamily="2" charset="0"/>
            </a:endParaRPr>
          </a:p>
          <a:p>
            <a:r>
              <a:rPr lang="nl-BE" sz="2000" u="sng" dirty="0">
                <a:latin typeface="Montserrat" panose="00000500000000000000" pitchFamily="2" charset="0"/>
              </a:rPr>
              <a:t>Tijdens het inschrijvingsproces </a:t>
            </a:r>
            <a:r>
              <a:rPr lang="nl-BE" sz="2000" dirty="0">
                <a:latin typeface="Montserrat" panose="00000500000000000000" pitchFamily="2" charset="0"/>
              </a:rPr>
              <a:t>via de vrijstellingsapplicatie in https:/:webreg.hogent.be</a:t>
            </a:r>
          </a:p>
          <a:p>
            <a:r>
              <a:rPr lang="nl-BE" sz="2000" u="sng" dirty="0">
                <a:latin typeface="Montserrat" panose="00000500000000000000" pitchFamily="2" charset="0"/>
              </a:rPr>
              <a:t>Na de inschrijving </a:t>
            </a:r>
            <a:r>
              <a:rPr lang="nl-BE" sz="2000" dirty="0">
                <a:latin typeface="Montserrat" panose="00000500000000000000" pitchFamily="2" charset="0"/>
              </a:rPr>
              <a:t>via </a:t>
            </a:r>
            <a:r>
              <a:rPr lang="nl-BE" sz="2000" dirty="0">
                <a:latin typeface="Montserrat" panose="00000500000000000000" pitchFamily="2" charset="0"/>
                <a:hlinkClick r:id="rId4"/>
              </a:rPr>
              <a:t>https://ibamaflex.hogent.be</a:t>
            </a:r>
            <a:endParaRPr lang="nl-BE" sz="2000" dirty="0">
              <a:latin typeface="Montserrat" panose="00000500000000000000" pitchFamily="2" charset="0"/>
            </a:endParaRPr>
          </a:p>
          <a:p>
            <a:r>
              <a:rPr lang="nl-BE" sz="2000" dirty="0">
                <a:latin typeface="Montserrat" panose="00000500000000000000" pitchFamily="2" charset="0"/>
              </a:rPr>
              <a:t>Deadline: 15/10 (semester 1), 28/02 (semester 2)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FFCEDEE-933D-493A-8915-EB4BB5111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8" y="741759"/>
            <a:ext cx="7387370" cy="613093"/>
          </a:xfrm>
        </p:spPr>
        <p:txBody>
          <a:bodyPr/>
          <a:lstStyle/>
          <a:p>
            <a:r>
              <a:rPr lang="nl-BE" dirty="0"/>
              <a:t>Kan ik vrijstellingen krijgen?</a:t>
            </a:r>
          </a:p>
        </p:txBody>
      </p:sp>
    </p:spTree>
    <p:extLst>
      <p:ext uri="{BB962C8B-B14F-4D97-AF65-F5344CB8AC3E}">
        <p14:creationId xmlns:p14="http://schemas.microsoft.com/office/powerpoint/2010/main" val="11490986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9AD48DE-1A02-4778-AB9E-07E691861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sz="2000" dirty="0">
                <a:latin typeface="Montserrat" panose="00000500000000000000" pitchFamily="2" charset="0"/>
              </a:rPr>
              <a:t>Eerder verworven </a:t>
            </a:r>
            <a:r>
              <a:rPr lang="nl-BE" sz="2000" b="1" dirty="0">
                <a:latin typeface="Montserrat" panose="00000500000000000000" pitchFamily="2" charset="0"/>
              </a:rPr>
              <a:t>competenties (EVC)</a:t>
            </a:r>
          </a:p>
          <a:p>
            <a:r>
              <a:rPr lang="nl-BE" sz="2000" dirty="0">
                <a:latin typeface="Montserrat" panose="00000500000000000000" pitchFamily="2" charset="0"/>
              </a:rPr>
              <a:t>Op basis van werkervaring</a:t>
            </a:r>
          </a:p>
          <a:p>
            <a:r>
              <a:rPr lang="nl-BE" sz="2000" dirty="0">
                <a:latin typeface="Montserrat" panose="00000500000000000000" pitchFamily="2" charset="0"/>
              </a:rPr>
              <a:t>Uitgebreid portfolio (zware procedure)</a:t>
            </a:r>
          </a:p>
          <a:p>
            <a:r>
              <a:rPr lang="nl-BE" sz="2000" dirty="0">
                <a:latin typeface="Montserrat" panose="00000500000000000000" pitchFamily="2" charset="0"/>
              </a:rPr>
              <a:t>Kostprijs: € 155,00 voor erkenning enkele </a:t>
            </a:r>
            <a:r>
              <a:rPr lang="nl-BE" sz="2000" dirty="0" err="1">
                <a:latin typeface="Montserrat" panose="00000500000000000000" pitchFamily="2" charset="0"/>
              </a:rPr>
              <a:t>olods</a:t>
            </a:r>
            <a:endParaRPr lang="nl-BE" sz="2000" dirty="0">
              <a:latin typeface="Montserrat" panose="00000500000000000000" pitchFamily="2" charset="0"/>
            </a:endParaRPr>
          </a:p>
          <a:p>
            <a:r>
              <a:rPr lang="nl-BE" sz="2000" dirty="0">
                <a:latin typeface="Montserrat" panose="00000500000000000000" pitchFamily="2" charset="0"/>
              </a:rPr>
              <a:t>Strikte deadlines!</a:t>
            </a:r>
          </a:p>
          <a:p>
            <a:pPr marL="0" indent="0">
              <a:buNone/>
            </a:pPr>
            <a:endParaRPr lang="nl-BE" sz="2000" dirty="0"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nl-BE" sz="2000" dirty="0">
                <a:latin typeface="Montserrat" panose="00000500000000000000" pitchFamily="2" charset="0"/>
              </a:rPr>
              <a:t>Meer info: </a:t>
            </a:r>
            <a:r>
              <a:rPr lang="nl-BE" sz="2000" dirty="0">
                <a:latin typeface="Montserrat" panose="00000500000000000000" pitchFamily="2" charset="0"/>
                <a:hlinkClick r:id="rId3"/>
              </a:rPr>
              <a:t>EVC-procedure</a:t>
            </a:r>
            <a:endParaRPr lang="nl-BE" sz="2000" dirty="0">
              <a:latin typeface="Montserrat" panose="00000500000000000000" pitchFamily="2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FFCEDEE-933D-493A-8915-EB4BB5111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8" y="741759"/>
            <a:ext cx="7234970" cy="613093"/>
          </a:xfrm>
        </p:spPr>
        <p:txBody>
          <a:bodyPr/>
          <a:lstStyle/>
          <a:p>
            <a:r>
              <a:rPr lang="nl-BE" dirty="0"/>
              <a:t>Kan ik vrijstellingen krijgen?</a:t>
            </a:r>
          </a:p>
        </p:txBody>
      </p:sp>
    </p:spTree>
    <p:extLst>
      <p:ext uri="{BB962C8B-B14F-4D97-AF65-F5344CB8AC3E}">
        <p14:creationId xmlns:p14="http://schemas.microsoft.com/office/powerpoint/2010/main" val="31376278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3FD74-8D0C-E5C9-991B-7A20A80EF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2D0FAFF-1C6A-D388-3FE8-F4F91ED85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419003" cy="4735689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679BE929-7585-90F7-7E5B-F18EC07DB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26408"/>
            <a:ext cx="6005945" cy="845342"/>
          </a:xfrm>
        </p:spPr>
        <p:txBody>
          <a:bodyPr/>
          <a:lstStyle/>
          <a:p>
            <a:r>
              <a:rPr lang="nl-BE" dirty="0"/>
              <a:t>Hoe verloopt de stage?</a:t>
            </a:r>
          </a:p>
        </p:txBody>
      </p:sp>
    </p:spTree>
    <p:extLst>
      <p:ext uri="{BB962C8B-B14F-4D97-AF65-F5344CB8AC3E}">
        <p14:creationId xmlns:p14="http://schemas.microsoft.com/office/powerpoint/2010/main" val="29624922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5800" y="748724"/>
            <a:ext cx="7772400" cy="6868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bg2"/>
                </a:solidFill>
                <a:latin typeface="Montserrat Extra Bold" pitchFamily="2" charset="77"/>
                <a:ea typeface="+mj-ea"/>
                <a:cs typeface="+mj-cs"/>
              </a:defRPr>
            </a:lvl1pPr>
          </a:lstStyle>
          <a:p>
            <a:r>
              <a:rPr lang="nl-BE" dirty="0">
                <a:solidFill>
                  <a:schemeClr val="tx1"/>
                </a:solidFill>
                <a:latin typeface="Montserrat ExtraBold" panose="00000900000000000000" pitchFamily="2" charset="0"/>
              </a:rPr>
              <a:t>Hoe verloopt de stage?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32360" y="1435577"/>
            <a:ext cx="7520049" cy="33715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marR="5080" indent="0">
              <a:lnSpc>
                <a:spcPct val="120000"/>
              </a:lnSpc>
              <a:buNone/>
            </a:pPr>
            <a:r>
              <a:rPr lang="nl-BE" sz="2600" spc="5" dirty="0">
                <a:solidFill>
                  <a:schemeClr val="tx1"/>
                </a:solidFill>
                <a:latin typeface="Montserrat"/>
                <a:cs typeface="Montserrat"/>
              </a:rPr>
              <a:t>Modaliteiten</a:t>
            </a:r>
          </a:p>
          <a:p>
            <a:pPr marL="977900" marR="5080" lvl="1">
              <a:lnSpc>
                <a:spcPct val="120000"/>
              </a:lnSpc>
            </a:pPr>
            <a:r>
              <a:rPr lang="nl-BE" sz="1700" b="1" spc="5" dirty="0">
                <a:solidFill>
                  <a:schemeClr val="tx1"/>
                </a:solidFill>
                <a:latin typeface="Montserrat"/>
                <a:cs typeface="Montserrat"/>
              </a:rPr>
              <a:t>Werkplekstage</a:t>
            </a:r>
            <a:r>
              <a:rPr lang="nl-BE" sz="1700" spc="5" dirty="0">
                <a:solidFill>
                  <a:schemeClr val="tx1"/>
                </a:solidFill>
                <a:latin typeface="Montserrat"/>
                <a:cs typeface="Montserrat"/>
              </a:rPr>
              <a:t> mogelijk voor wie in de sector werkt (indien akkoord stagecoördinator &amp; werkgever)</a:t>
            </a:r>
          </a:p>
          <a:p>
            <a:pPr marL="977900" marR="5080" lvl="1">
              <a:lnSpc>
                <a:spcPct val="120000"/>
              </a:lnSpc>
            </a:pPr>
            <a:r>
              <a:rPr lang="nl-BE" sz="1700" b="1" spc="5" dirty="0">
                <a:solidFill>
                  <a:schemeClr val="tx1"/>
                </a:solidFill>
                <a:latin typeface="Montserrat"/>
                <a:cs typeface="Montserrat"/>
              </a:rPr>
              <a:t>Volgstage</a:t>
            </a:r>
            <a:r>
              <a:rPr lang="nl-BE" sz="1700" spc="5" dirty="0">
                <a:solidFill>
                  <a:schemeClr val="tx1"/>
                </a:solidFill>
                <a:latin typeface="Montserrat"/>
                <a:cs typeface="Montserrat"/>
              </a:rPr>
              <a:t> 55 werkdagen (op semester- of jaarbasis)</a:t>
            </a:r>
          </a:p>
          <a:p>
            <a:pPr marL="977900" marR="5080" lvl="1">
              <a:lnSpc>
                <a:spcPct val="120000"/>
              </a:lnSpc>
            </a:pPr>
            <a:r>
              <a:rPr lang="nl-BE" sz="1700" b="1" spc="5" dirty="0">
                <a:solidFill>
                  <a:schemeClr val="tx1"/>
                </a:solidFill>
                <a:latin typeface="Montserrat"/>
                <a:cs typeface="Montserrat"/>
              </a:rPr>
              <a:t>Projectstage</a:t>
            </a:r>
            <a:r>
              <a:rPr lang="nl-BE" sz="1700" spc="5" dirty="0">
                <a:solidFill>
                  <a:schemeClr val="tx1"/>
                </a:solidFill>
                <a:latin typeface="Montserrat"/>
                <a:cs typeface="Montserrat"/>
              </a:rPr>
              <a:t> op jaarbasis</a:t>
            </a:r>
          </a:p>
          <a:p>
            <a:pPr marL="977900" marR="5080" lvl="1">
              <a:lnSpc>
                <a:spcPct val="120000"/>
              </a:lnSpc>
            </a:pPr>
            <a:r>
              <a:rPr lang="nl-BE" sz="1700" b="1" spc="5" dirty="0">
                <a:solidFill>
                  <a:schemeClr val="tx1"/>
                </a:solidFill>
                <a:latin typeface="Montserrat"/>
                <a:cs typeface="Montserrat"/>
              </a:rPr>
              <a:t>Verkorte stage </a:t>
            </a:r>
            <a:r>
              <a:rPr lang="nl-BE" sz="1700" spc="5" dirty="0">
                <a:solidFill>
                  <a:schemeClr val="tx1"/>
                </a:solidFill>
                <a:latin typeface="Montserrat"/>
                <a:cs typeface="Montserrat"/>
              </a:rPr>
              <a:t>voor studenten met een diploma GRAD ACA</a:t>
            </a:r>
          </a:p>
          <a:p>
            <a:pPr marL="977900" marR="5080" lvl="1">
              <a:lnSpc>
                <a:spcPct val="120000"/>
              </a:lnSpc>
            </a:pPr>
            <a:r>
              <a:rPr lang="nl-BE" sz="1700" b="1" spc="5" dirty="0">
                <a:solidFill>
                  <a:schemeClr val="tx1"/>
                </a:solidFill>
                <a:latin typeface="Montserrat"/>
                <a:cs typeface="Montserrat"/>
              </a:rPr>
              <a:t>Vrijstelling</a:t>
            </a:r>
            <a:r>
              <a:rPr lang="nl-BE" sz="1700" spc="5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lang="nl-BE" sz="1700" b="1" spc="5" dirty="0">
                <a:solidFill>
                  <a:schemeClr val="tx1"/>
                </a:solidFill>
                <a:latin typeface="Montserrat"/>
                <a:cs typeface="Montserrat"/>
              </a:rPr>
              <a:t>stage</a:t>
            </a:r>
            <a:r>
              <a:rPr lang="nl-BE" sz="1700" spc="5" dirty="0">
                <a:solidFill>
                  <a:schemeClr val="tx1"/>
                </a:solidFill>
                <a:latin typeface="Montserrat"/>
                <a:cs typeface="Montserrat"/>
              </a:rPr>
              <a:t> op basis van werkervaring (EVC-procedure) of gedeeltelijk indien je voldoet aan bepaalde voorwaarden</a:t>
            </a:r>
          </a:p>
          <a:p>
            <a:pPr marL="977900" marR="5080" lvl="1">
              <a:lnSpc>
                <a:spcPct val="120000"/>
              </a:lnSpc>
            </a:pPr>
            <a:endParaRPr lang="nl-BE" sz="1400" spc="5" dirty="0">
              <a:solidFill>
                <a:schemeClr val="tx1"/>
              </a:solidFill>
              <a:latin typeface="Montserrat"/>
              <a:cs typeface="Montserrat"/>
            </a:endParaRPr>
          </a:p>
          <a:p>
            <a:pPr marL="577850" marR="5080" indent="-285750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nl-BE" sz="1800" spc="5" dirty="0">
                <a:solidFill>
                  <a:schemeClr val="tx1"/>
                </a:solidFill>
                <a:latin typeface="Montserrat"/>
                <a:cs typeface="Montserrat"/>
                <a:sym typeface="Wingdings" panose="05000000000000000000" pitchFamily="2" charset="2"/>
              </a:rPr>
              <a:t>Vaak een individueel verhaal-op-maat te bekijken met stagecoördinator mevr. Bouckaert</a:t>
            </a:r>
          </a:p>
        </p:txBody>
      </p:sp>
    </p:spTree>
    <p:extLst>
      <p:ext uri="{BB962C8B-B14F-4D97-AF65-F5344CB8AC3E}">
        <p14:creationId xmlns:p14="http://schemas.microsoft.com/office/powerpoint/2010/main" val="29827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10A7B-7540-5E02-2032-51BA82818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18E57-198E-86C4-A970-65A9DB3AA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" y="1968137"/>
            <a:ext cx="8397240" cy="732201"/>
          </a:xfrm>
        </p:spPr>
        <p:txBody>
          <a:bodyPr/>
          <a:lstStyle/>
          <a:p>
            <a:r>
              <a:rPr lang="nl-BE" sz="49600" dirty="0">
                <a:solidFill>
                  <a:schemeClr val="bg1"/>
                </a:solidFill>
                <a:latin typeface="Code Pro Black" panose="02000000000000000000" pitchFamily="50" charset="0"/>
              </a:rPr>
              <a:t>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784297-250B-6A25-CC09-3B9EFF1CAFFA}"/>
              </a:ext>
            </a:extLst>
          </p:cNvPr>
          <p:cNvSpPr txBox="1">
            <a:spLocks/>
          </p:cNvSpPr>
          <p:nvPr/>
        </p:nvSpPr>
        <p:spPr>
          <a:xfrm>
            <a:off x="685800" y="1726408"/>
            <a:ext cx="6005945" cy="84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nl-BE" sz="4200" b="0" i="0" kern="1200" baseline="0" dirty="0">
                <a:solidFill>
                  <a:schemeClr val="tx1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r>
              <a:rPr lang="nl-BE" dirty="0"/>
              <a:t>Is er begeleiding en ondersteuning?</a:t>
            </a:r>
          </a:p>
        </p:txBody>
      </p:sp>
    </p:spTree>
    <p:extLst>
      <p:ext uri="{BB962C8B-B14F-4D97-AF65-F5344CB8AC3E}">
        <p14:creationId xmlns:p14="http://schemas.microsoft.com/office/powerpoint/2010/main" val="3503072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5800" y="748724"/>
            <a:ext cx="7772400" cy="6868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bg2"/>
                </a:solidFill>
                <a:latin typeface="Montserrat Extra Bold" pitchFamily="2" charset="77"/>
                <a:ea typeface="+mj-ea"/>
                <a:cs typeface="+mj-cs"/>
              </a:defRPr>
            </a:lvl1pPr>
          </a:lstStyle>
          <a:p>
            <a:r>
              <a:rPr lang="nl-BE" dirty="0">
                <a:solidFill>
                  <a:schemeClr val="tx1"/>
                </a:solidFill>
                <a:latin typeface="Montserrat ExtraBold" panose="00000900000000000000" pitchFamily="2" charset="0"/>
              </a:rPr>
              <a:t>Afstandsleren, hoe werkt dat?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32360" y="1435577"/>
            <a:ext cx="6819406" cy="3047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marR="5080" indent="0">
              <a:lnSpc>
                <a:spcPct val="120000"/>
              </a:lnSpc>
              <a:buNone/>
            </a:pPr>
            <a:r>
              <a:rPr lang="nl-BE" sz="2400" spc="5" dirty="0">
                <a:solidFill>
                  <a:schemeClr val="tx1"/>
                </a:solidFill>
                <a:latin typeface="Montserrat"/>
                <a:cs typeface="Montserrat"/>
              </a:rPr>
              <a:t>Begeleiding</a:t>
            </a:r>
          </a:p>
          <a:p>
            <a:pPr marL="977900" marR="5080" lvl="1">
              <a:lnSpc>
                <a:spcPct val="120000"/>
              </a:lnSpc>
            </a:pPr>
            <a:r>
              <a:rPr lang="nl-BE" sz="1800" spc="5" dirty="0">
                <a:solidFill>
                  <a:schemeClr val="tx1"/>
                </a:solidFill>
                <a:latin typeface="Montserrat"/>
                <a:cs typeface="Montserrat"/>
              </a:rPr>
              <a:t>Beperkte </a:t>
            </a:r>
            <a:r>
              <a:rPr lang="nl-BE" sz="1800" b="1" spc="5" dirty="0">
                <a:solidFill>
                  <a:schemeClr val="tx1"/>
                </a:solidFill>
                <a:latin typeface="Montserrat"/>
                <a:cs typeface="Montserrat"/>
              </a:rPr>
              <a:t>contactmomenten</a:t>
            </a:r>
            <a:r>
              <a:rPr lang="nl-BE" sz="1800" spc="5" dirty="0">
                <a:solidFill>
                  <a:schemeClr val="tx1"/>
                </a:solidFill>
                <a:latin typeface="Montserrat"/>
                <a:cs typeface="Montserrat"/>
              </a:rPr>
              <a:t> (min. 1 en max. 3 per olod* per semester)</a:t>
            </a:r>
          </a:p>
          <a:p>
            <a:pPr marL="1377950" marR="5080" lvl="2">
              <a:lnSpc>
                <a:spcPct val="120000"/>
              </a:lnSpc>
            </a:pPr>
            <a:r>
              <a:rPr lang="nl-BE" sz="1400" spc="5" dirty="0">
                <a:solidFill>
                  <a:schemeClr val="tx1"/>
                </a:solidFill>
                <a:latin typeface="Montserrat"/>
                <a:cs typeface="Montserrat"/>
              </a:rPr>
              <a:t>‘s avonds (vanaf 18u) via Teams</a:t>
            </a:r>
          </a:p>
          <a:p>
            <a:pPr marL="1377950" marR="5080" lvl="2">
              <a:lnSpc>
                <a:spcPct val="120000"/>
              </a:lnSpc>
            </a:pPr>
            <a:r>
              <a:rPr lang="nl-BE" sz="1400" spc="5" dirty="0">
                <a:solidFill>
                  <a:schemeClr val="tx1"/>
                </a:solidFill>
                <a:latin typeface="Montserrat"/>
                <a:cs typeface="Montserrat"/>
              </a:rPr>
              <a:t>geen les</a:t>
            </a:r>
          </a:p>
          <a:p>
            <a:pPr marL="1377950" marR="5080" lvl="2">
              <a:lnSpc>
                <a:spcPct val="120000"/>
              </a:lnSpc>
            </a:pPr>
            <a:r>
              <a:rPr lang="nl-BE" sz="1400" spc="5" dirty="0">
                <a:solidFill>
                  <a:schemeClr val="tx1"/>
                </a:solidFill>
                <a:latin typeface="Montserrat"/>
                <a:cs typeface="Montserrat"/>
              </a:rPr>
              <a:t>vragen voorbereiden</a:t>
            </a:r>
          </a:p>
          <a:p>
            <a:pPr marL="1377950" marR="5080" lvl="2">
              <a:lnSpc>
                <a:spcPct val="120000"/>
              </a:lnSpc>
            </a:pPr>
            <a:r>
              <a:rPr lang="nl-BE" sz="1400" spc="5" dirty="0">
                <a:solidFill>
                  <a:schemeClr val="tx1"/>
                </a:solidFill>
                <a:latin typeface="Montserrat"/>
                <a:cs typeface="Montserrat"/>
              </a:rPr>
              <a:t>enkel verplicht voor Accounting project &amp; Bachelorproef (op zaterdag)</a:t>
            </a:r>
          </a:p>
          <a:p>
            <a:pPr marL="292100" marR="5080" indent="0">
              <a:lnSpc>
                <a:spcPct val="120000"/>
              </a:lnSpc>
              <a:buNone/>
            </a:pPr>
            <a:endParaRPr lang="nl-BE" sz="2400" b="1" spc="5" dirty="0">
              <a:solidFill>
                <a:schemeClr val="tx1"/>
              </a:solidFill>
              <a:latin typeface="Montserrat"/>
              <a:cs typeface="Montserrat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6D83FE1-9C91-6AEF-EF41-04843A98AFFA}"/>
              </a:ext>
            </a:extLst>
          </p:cNvPr>
          <p:cNvSpPr txBox="1"/>
          <p:nvPr/>
        </p:nvSpPr>
        <p:spPr>
          <a:xfrm>
            <a:off x="176981" y="4785852"/>
            <a:ext cx="6312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latin typeface="Montserrat" panose="00000500000000000000" pitchFamily="2" charset="0"/>
              </a:rPr>
              <a:t>*opleidingsonderdeel (‘vak’)</a:t>
            </a:r>
          </a:p>
        </p:txBody>
      </p:sp>
    </p:spTree>
    <p:extLst>
      <p:ext uri="{BB962C8B-B14F-4D97-AF65-F5344CB8AC3E}">
        <p14:creationId xmlns:p14="http://schemas.microsoft.com/office/powerpoint/2010/main" val="297140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9605B7CA-A887-4D27-AFEC-FF056C38E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061127"/>
              </p:ext>
            </p:extLst>
          </p:nvPr>
        </p:nvGraphicFramePr>
        <p:xfrm>
          <a:off x="140110" y="1354852"/>
          <a:ext cx="8884828" cy="3788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795337" y="741759"/>
            <a:ext cx="8208553" cy="613093"/>
          </a:xfrm>
        </p:spPr>
        <p:txBody>
          <a:bodyPr/>
          <a:lstStyle/>
          <a:p>
            <a:r>
              <a:rPr lang="nl-BE" dirty="0">
                <a:latin typeface="+mj-lt"/>
              </a:rPr>
              <a:t>Is er begeleiding en ondersteuning?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9465F34D-DD05-4C31-B2D8-BB26296FAE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BE">
                <a:latin typeface="Montserrat" panose="00000500000000000000" pitchFamily="2" charset="0"/>
              </a:rPr>
              <a:t>Wegwijs in het hoger onderwijs.</a:t>
            </a:r>
          </a:p>
        </p:txBody>
      </p:sp>
    </p:spTree>
    <p:extLst>
      <p:ext uri="{BB962C8B-B14F-4D97-AF65-F5344CB8AC3E}">
        <p14:creationId xmlns:p14="http://schemas.microsoft.com/office/powerpoint/2010/main" val="35795726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80646-D076-1AF1-5C0D-041F707F0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C43D64D-B607-6E6A-D611-E128741F5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74662" y="59928"/>
            <a:ext cx="6532562" cy="4061007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231D9586-23D6-A42F-7196-535E0E490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26408"/>
            <a:ext cx="7772400" cy="845342"/>
          </a:xfrm>
        </p:spPr>
        <p:txBody>
          <a:bodyPr/>
          <a:lstStyle/>
          <a:p>
            <a:r>
              <a:rPr lang="nl-BE" dirty="0"/>
              <a:t>Wat als ik niet geslaagd ben?</a:t>
            </a:r>
          </a:p>
        </p:txBody>
      </p:sp>
    </p:spTree>
    <p:extLst>
      <p:ext uri="{BB962C8B-B14F-4D97-AF65-F5344CB8AC3E}">
        <p14:creationId xmlns:p14="http://schemas.microsoft.com/office/powerpoint/2010/main" val="38485911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7C7BA-7E37-2389-BBBB-1CCFFDBF4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B21609F-E3AF-A423-07DA-51477FA19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8" y="1507841"/>
            <a:ext cx="8067308" cy="3351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b="1" dirty="0">
                <a:latin typeface="Montserrat "/>
              </a:rPr>
              <a:t>3 manieren van studievoortgangsbewaking</a:t>
            </a:r>
          </a:p>
          <a:p>
            <a:pPr lvl="1"/>
            <a:r>
              <a:rPr lang="nl-BE" sz="2400" dirty="0">
                <a:latin typeface="Montserrat "/>
              </a:rPr>
              <a:t>Studie-efficiëntie</a:t>
            </a:r>
          </a:p>
          <a:p>
            <a:pPr lvl="1"/>
            <a:r>
              <a:rPr lang="nl-BE" sz="2400" dirty="0">
                <a:latin typeface="Montserrat "/>
              </a:rPr>
              <a:t>Leerkrediet</a:t>
            </a:r>
          </a:p>
          <a:p>
            <a:pPr lvl="1"/>
            <a:r>
              <a:rPr lang="nl-BE" sz="2400" dirty="0">
                <a:latin typeface="Montserrat "/>
              </a:rPr>
              <a:t>‘De knip’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681117-1073-00E0-E5B8-00615155C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8" y="741759"/>
            <a:ext cx="7199800" cy="613093"/>
          </a:xfrm>
        </p:spPr>
        <p:txBody>
          <a:bodyPr/>
          <a:lstStyle/>
          <a:p>
            <a:r>
              <a:rPr lang="nl-BE" dirty="0"/>
              <a:t>Wat als ik niet geslaagd ben?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A71B99-3064-8203-C316-A97D932301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228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F150E07-8BF0-E733-FE61-5AF1C98EE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8" y="1507841"/>
            <a:ext cx="7699985" cy="3351099"/>
          </a:xfrm>
        </p:spPr>
        <p:txBody>
          <a:bodyPr>
            <a:normAutofit/>
          </a:bodyPr>
          <a:lstStyle/>
          <a:p>
            <a:r>
              <a:rPr lang="nl-BE" sz="2400" b="1" dirty="0">
                <a:latin typeface="Montserrat "/>
              </a:rPr>
              <a:t>Studie-efficiëntie</a:t>
            </a:r>
          </a:p>
          <a:p>
            <a:pPr lvl="1"/>
            <a:r>
              <a:rPr lang="nl-BE" sz="1800" b="1" dirty="0">
                <a:latin typeface="Montserrat "/>
              </a:rPr>
              <a:t>1</a:t>
            </a:r>
            <a:r>
              <a:rPr lang="nl-BE" sz="1800" b="1" baseline="30000" dirty="0">
                <a:latin typeface="Montserrat "/>
              </a:rPr>
              <a:t>ste</a:t>
            </a:r>
            <a:r>
              <a:rPr lang="nl-BE" sz="1800" b="1" dirty="0">
                <a:latin typeface="Montserrat "/>
              </a:rPr>
              <a:t> jaar</a:t>
            </a:r>
            <a:r>
              <a:rPr lang="nl-BE" sz="1800" dirty="0">
                <a:latin typeface="Montserrat "/>
              </a:rPr>
              <a:t>? Je moet minstens </a:t>
            </a:r>
            <a:r>
              <a:rPr lang="nl-BE" sz="1800" b="1" dirty="0">
                <a:latin typeface="Montserrat "/>
              </a:rPr>
              <a:t>20% studie-efficiëntie </a:t>
            </a:r>
            <a:r>
              <a:rPr lang="nl-BE" sz="1800" dirty="0">
                <a:latin typeface="Montserrat "/>
              </a:rPr>
              <a:t>behalen (na 2</a:t>
            </a:r>
            <a:r>
              <a:rPr lang="nl-BE" sz="1800" baseline="30000" dirty="0">
                <a:latin typeface="Montserrat "/>
              </a:rPr>
              <a:t>de</a:t>
            </a:r>
            <a:r>
              <a:rPr lang="nl-BE" sz="1800" dirty="0">
                <a:latin typeface="Montserrat "/>
              </a:rPr>
              <a:t> examenkans)</a:t>
            </a:r>
          </a:p>
          <a:p>
            <a:pPr lvl="2"/>
            <a:r>
              <a:rPr lang="nl-BE" sz="1600" dirty="0">
                <a:latin typeface="Montserrat "/>
              </a:rPr>
              <a:t>Minder dan 20%? Weigering 2</a:t>
            </a:r>
            <a:r>
              <a:rPr lang="nl-BE" sz="1600" baseline="30000" dirty="0">
                <a:latin typeface="Montserrat "/>
              </a:rPr>
              <a:t>de</a:t>
            </a:r>
            <a:r>
              <a:rPr lang="nl-BE" sz="1600" dirty="0">
                <a:latin typeface="Montserrat "/>
              </a:rPr>
              <a:t> inschrijving </a:t>
            </a:r>
          </a:p>
          <a:p>
            <a:pPr lvl="2"/>
            <a:endParaRPr lang="nl-BE" sz="1600" dirty="0">
              <a:latin typeface="Montserrat "/>
            </a:endParaRPr>
          </a:p>
          <a:p>
            <a:pPr lvl="1"/>
            <a:r>
              <a:rPr lang="nl-BE" sz="1800" dirty="0">
                <a:latin typeface="Montserrat "/>
              </a:rPr>
              <a:t>Je moet minstens </a:t>
            </a:r>
            <a:r>
              <a:rPr lang="nl-BE" sz="1800" b="1" dirty="0">
                <a:latin typeface="Montserrat "/>
              </a:rPr>
              <a:t>60% studie-efficiëntie </a:t>
            </a:r>
            <a:r>
              <a:rPr lang="nl-BE" sz="1800" dirty="0">
                <a:latin typeface="Montserrat "/>
              </a:rPr>
              <a:t>behalen</a:t>
            </a:r>
          </a:p>
          <a:p>
            <a:pPr lvl="2"/>
            <a:r>
              <a:rPr lang="nl-BE" sz="1600" dirty="0">
                <a:latin typeface="Montserrat "/>
              </a:rPr>
              <a:t>Bijvoorbeeld: ingeschreven voor 40 studiepunten = voor 24 studiepunten credit behalen</a:t>
            </a:r>
          </a:p>
          <a:p>
            <a:pPr lvl="2"/>
            <a:r>
              <a:rPr lang="nl-BE" sz="1600" dirty="0">
                <a:latin typeface="Montserrat "/>
              </a:rPr>
              <a:t>Weigering tot inschrijving (indien 2 opeenvolgende inschrijvingen &lt;60% SE</a:t>
            </a:r>
          </a:p>
          <a:p>
            <a:pPr marL="114300" indent="0">
              <a:buNone/>
            </a:pPr>
            <a:endParaRPr lang="nl-BE" sz="2000" dirty="0">
              <a:latin typeface="Montserrat "/>
            </a:endParaRPr>
          </a:p>
          <a:p>
            <a:pPr marL="914400" lvl="2" indent="0">
              <a:buNone/>
            </a:pPr>
            <a:endParaRPr lang="nl-BE" sz="1600" dirty="0">
              <a:latin typeface="Montserrat 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9483B4D-C4F7-F92E-08C1-00C8B78A0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8" y="741759"/>
            <a:ext cx="7199800" cy="613093"/>
          </a:xfrm>
        </p:spPr>
        <p:txBody>
          <a:bodyPr/>
          <a:lstStyle/>
          <a:p>
            <a:r>
              <a:rPr lang="nl-BE" dirty="0"/>
              <a:t>Wat als ik niet geslaagd ben?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E897FF1-0C62-D694-6DC2-F715A3FE5E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087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C9456-EB6B-55B3-344F-702AE8FF6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5B76B13-D482-C300-D5EF-9EB5F63D6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8" y="1507841"/>
            <a:ext cx="7699985" cy="3351099"/>
          </a:xfrm>
        </p:spPr>
        <p:txBody>
          <a:bodyPr>
            <a:normAutofit/>
          </a:bodyPr>
          <a:lstStyle/>
          <a:p>
            <a:r>
              <a:rPr lang="nl-BE" sz="2200" b="1" dirty="0">
                <a:latin typeface="Montserrat "/>
              </a:rPr>
              <a:t>Leerkrediet</a:t>
            </a:r>
          </a:p>
          <a:p>
            <a:pPr lvl="1"/>
            <a:r>
              <a:rPr lang="nl-BE" sz="1800" dirty="0">
                <a:latin typeface="Montserrat "/>
              </a:rPr>
              <a:t>Je kan inschrijven ten belope van jouw leerkrediet. </a:t>
            </a:r>
          </a:p>
          <a:p>
            <a:r>
              <a:rPr lang="nl-BE" sz="2200" b="1" dirty="0">
                <a:latin typeface="Montserrat "/>
              </a:rPr>
              <a:t>‘De knip’ </a:t>
            </a:r>
          </a:p>
          <a:p>
            <a:pPr lvl="1"/>
            <a:r>
              <a:rPr lang="nl-BE" sz="1800" dirty="0">
                <a:latin typeface="Montserrat "/>
              </a:rPr>
              <a:t>Na 2</a:t>
            </a:r>
            <a:r>
              <a:rPr lang="nl-BE" sz="1800" baseline="30000" dirty="0">
                <a:latin typeface="Montserrat "/>
              </a:rPr>
              <a:t>de</a:t>
            </a:r>
            <a:r>
              <a:rPr lang="nl-BE" sz="1800" dirty="0">
                <a:latin typeface="Montserrat "/>
              </a:rPr>
              <a:t> inschrijving in een initiële bachelor, moet je geslaagd zijn voor de vakken van de eerste inschrijving. Anders, weigering tot herinschrijving. </a:t>
            </a:r>
          </a:p>
          <a:p>
            <a:pPr lvl="1"/>
            <a:r>
              <a:rPr lang="nl-BE" sz="1800" dirty="0">
                <a:latin typeface="Montserrat "/>
              </a:rPr>
              <a:t>Verplicht herinschrijven de opleidingsonderdelen waarvoor je een tekort hebt (Indien nodig tijdig traject aanpassen!)</a:t>
            </a:r>
            <a:endParaRPr lang="nl-BE" sz="2400" dirty="0">
              <a:latin typeface="Montserrat 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0BD918-2D8E-2DD5-F3C3-30DE0FFA6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8" y="741759"/>
            <a:ext cx="7199800" cy="613093"/>
          </a:xfrm>
        </p:spPr>
        <p:txBody>
          <a:bodyPr/>
          <a:lstStyle/>
          <a:p>
            <a:r>
              <a:rPr lang="nl-BE" dirty="0"/>
              <a:t>Wat als ik niet geslaagd ben?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325FD52-A0AB-6606-A11A-A2B7B3A060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55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3F5F9-825E-30F1-0D4B-E98E99A84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51505E8-FE2B-DFD1-0A33-CE974EB72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8" y="1493519"/>
            <a:ext cx="7982902" cy="3187896"/>
          </a:xfrm>
        </p:spPr>
        <p:txBody>
          <a:bodyPr>
            <a:noAutofit/>
          </a:bodyPr>
          <a:lstStyle/>
          <a:p>
            <a:pPr marL="57150" indent="0">
              <a:buNone/>
            </a:pPr>
            <a:endParaRPr lang="nl-BE" sz="2000" dirty="0">
              <a:latin typeface="Montserrat" panose="00000500000000000000" pitchFamily="2" charset="0"/>
            </a:endParaRPr>
          </a:p>
          <a:p>
            <a:pPr marL="57150" indent="0">
              <a:buNone/>
            </a:pPr>
            <a:r>
              <a:rPr lang="nl-BE" sz="2000" dirty="0">
                <a:latin typeface="Montserrat" panose="00000500000000000000" pitchFamily="2" charset="0"/>
              </a:rPr>
              <a:t>→ Goed nadenken of het nodig is om jouw traject </a:t>
            </a:r>
            <a:r>
              <a:rPr lang="nl-BE" sz="2000" b="1" dirty="0">
                <a:latin typeface="Montserrat" panose="00000500000000000000" pitchFamily="2" charset="0"/>
              </a:rPr>
              <a:t>aan te passen</a:t>
            </a:r>
          </a:p>
          <a:p>
            <a:pPr lvl="1"/>
            <a:r>
              <a:rPr lang="nl-BE" sz="1800" dirty="0">
                <a:latin typeface="Montserrat" panose="00000500000000000000" pitchFamily="2" charset="0"/>
              </a:rPr>
              <a:t>Tot 1/12 voor </a:t>
            </a:r>
            <a:r>
              <a:rPr lang="nl-BE" sz="1800" dirty="0" err="1">
                <a:latin typeface="Montserrat" panose="00000500000000000000" pitchFamily="2" charset="0"/>
              </a:rPr>
              <a:t>OLODs</a:t>
            </a:r>
            <a:r>
              <a:rPr lang="nl-BE" sz="1800" dirty="0">
                <a:latin typeface="Montserrat" panose="00000500000000000000" pitchFamily="2" charset="0"/>
              </a:rPr>
              <a:t> van semester 1 en jaarvakken</a:t>
            </a:r>
          </a:p>
          <a:p>
            <a:pPr lvl="1"/>
            <a:r>
              <a:rPr lang="nl-BE" sz="1800" dirty="0">
                <a:latin typeface="Montserrat" panose="00000500000000000000" pitchFamily="2" charset="0"/>
              </a:rPr>
              <a:t>Tot 15/03 voor </a:t>
            </a:r>
            <a:r>
              <a:rPr lang="nl-BE" sz="1800" dirty="0" err="1">
                <a:latin typeface="Montserrat" panose="00000500000000000000" pitchFamily="2" charset="0"/>
              </a:rPr>
              <a:t>OLODs</a:t>
            </a:r>
            <a:r>
              <a:rPr lang="nl-BE" sz="1800" dirty="0">
                <a:latin typeface="Montserrat" panose="00000500000000000000" pitchFamily="2" charset="0"/>
              </a:rPr>
              <a:t> van semester 2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56391F6-1616-F922-A34B-FE05C1CBA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7" y="741759"/>
            <a:ext cx="7704229" cy="613093"/>
          </a:xfrm>
        </p:spPr>
        <p:txBody>
          <a:bodyPr/>
          <a:lstStyle/>
          <a:p>
            <a:r>
              <a:rPr lang="nl-BE" dirty="0"/>
              <a:t>Wat als ik niet geslaagd ben? </a:t>
            </a:r>
          </a:p>
        </p:txBody>
      </p:sp>
    </p:spTree>
    <p:extLst>
      <p:ext uri="{BB962C8B-B14F-4D97-AF65-F5344CB8AC3E}">
        <p14:creationId xmlns:p14="http://schemas.microsoft.com/office/powerpoint/2010/main" val="403036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D4674-C10E-C028-CA0E-6D7847BC5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7C67E77-3569-6FF7-F9A4-62D04A320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419003" cy="4735689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63751E37-DB66-1871-5A99-32399DD77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26408"/>
            <a:ext cx="6005945" cy="845342"/>
          </a:xfrm>
        </p:spPr>
        <p:txBody>
          <a:bodyPr/>
          <a:lstStyle/>
          <a:p>
            <a:r>
              <a:rPr lang="nl-BE" dirty="0"/>
              <a:t>Hoe kan ik mij inschrijven?</a:t>
            </a:r>
          </a:p>
        </p:txBody>
      </p:sp>
    </p:spTree>
    <p:extLst>
      <p:ext uri="{BB962C8B-B14F-4D97-AF65-F5344CB8AC3E}">
        <p14:creationId xmlns:p14="http://schemas.microsoft.com/office/powerpoint/2010/main" val="6467809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AF9FA95-2785-4104-88A9-C0F3DE7F22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Hoe kan ik mij inschrijven?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E089CFE-BD5D-4888-C5D1-548657A18E33}"/>
              </a:ext>
            </a:extLst>
          </p:cNvPr>
          <p:cNvSpPr/>
          <p:nvPr/>
        </p:nvSpPr>
        <p:spPr>
          <a:xfrm>
            <a:off x="795338" y="1587303"/>
            <a:ext cx="2862262" cy="107823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>
                <a:solidFill>
                  <a:schemeClr val="tx1"/>
                </a:solidFill>
                <a:latin typeface="Montserrat" panose="00000500000000000000" pitchFamily="2" charset="0"/>
              </a:rPr>
              <a:t>Ik weet welk traject ik wil volgen en heb </a:t>
            </a:r>
            <a:r>
              <a:rPr lang="nl-BE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geen vragen</a:t>
            </a:r>
            <a:r>
              <a:rPr lang="nl-BE" sz="1600" dirty="0">
                <a:solidFill>
                  <a:schemeClr val="tx1"/>
                </a:solidFill>
                <a:latin typeface="Montserrat" panose="00000500000000000000" pitchFamily="2" charset="0"/>
              </a:rPr>
              <a:t> meer.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5A5E506-7CA1-3465-9014-31F7BCBDB905}"/>
              </a:ext>
            </a:extLst>
          </p:cNvPr>
          <p:cNvSpPr/>
          <p:nvPr/>
        </p:nvSpPr>
        <p:spPr>
          <a:xfrm>
            <a:off x="795338" y="2973032"/>
            <a:ext cx="2862262" cy="139998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>
                <a:solidFill>
                  <a:schemeClr val="tx1"/>
                </a:solidFill>
                <a:latin typeface="Montserrat" panose="00000500000000000000" pitchFamily="2" charset="0"/>
              </a:rPr>
              <a:t>Ik wil </a:t>
            </a:r>
            <a:r>
              <a:rPr lang="nl-BE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begeleiding </a:t>
            </a:r>
            <a:r>
              <a:rPr lang="nl-BE" sz="1600" dirty="0">
                <a:solidFill>
                  <a:schemeClr val="tx1"/>
                </a:solidFill>
                <a:latin typeface="Montserrat" panose="00000500000000000000" pitchFamily="2" charset="0"/>
              </a:rPr>
              <a:t>bij het samenstellen van mijn traject of heb nog </a:t>
            </a:r>
            <a:r>
              <a:rPr lang="nl-BE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veel vragen</a:t>
            </a:r>
            <a:r>
              <a:rPr lang="nl-BE" sz="1600" dirty="0">
                <a:solidFill>
                  <a:schemeClr val="tx1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BCA213F-A779-AEEE-C5D4-CE938DCF827A}"/>
              </a:ext>
            </a:extLst>
          </p:cNvPr>
          <p:cNvSpPr/>
          <p:nvPr/>
        </p:nvSpPr>
        <p:spPr>
          <a:xfrm>
            <a:off x="5486402" y="1615145"/>
            <a:ext cx="2862262" cy="107823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>
                <a:solidFill>
                  <a:schemeClr val="tx1"/>
                </a:solidFill>
                <a:latin typeface="Montserrat" panose="00000500000000000000" pitchFamily="2" charset="0"/>
              </a:rPr>
              <a:t>Online inschrijven met behulp van de </a:t>
            </a:r>
            <a:r>
              <a:rPr lang="nl-BE" sz="1600" dirty="0">
                <a:solidFill>
                  <a:schemeClr val="tx1"/>
                </a:solidFill>
                <a:latin typeface="Montserrat" panose="00000500000000000000" pitchFamily="2" charset="0"/>
                <a:hlinkClick r:id="rId3"/>
              </a:rPr>
              <a:t>handleiding</a:t>
            </a:r>
            <a:endParaRPr lang="nl-BE" sz="16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nl-BE" sz="16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3F0A7C17-E0F7-2F42-E2AB-6BB08E8DB238}"/>
              </a:ext>
            </a:extLst>
          </p:cNvPr>
          <p:cNvSpPr/>
          <p:nvPr/>
        </p:nvSpPr>
        <p:spPr>
          <a:xfrm>
            <a:off x="5486399" y="3192519"/>
            <a:ext cx="2862265" cy="96101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nl-BE" sz="1600" dirty="0">
                <a:solidFill>
                  <a:schemeClr val="tx1"/>
                </a:solidFill>
                <a:latin typeface="Montserrat" panose="00000500000000000000" pitchFamily="2" charset="0"/>
              </a:rPr>
              <a:t>Lees de </a:t>
            </a:r>
            <a:r>
              <a:rPr lang="nl-BE" sz="1600" dirty="0">
                <a:solidFill>
                  <a:schemeClr val="tx1"/>
                </a:solidFill>
                <a:latin typeface="Montserrat" panose="00000500000000000000" pitchFamily="2" charset="0"/>
                <a:hlinkClick r:id="rId3"/>
              </a:rPr>
              <a:t>FAQ</a:t>
            </a:r>
            <a:endParaRPr lang="nl-BE" sz="16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nl-BE" sz="1600" dirty="0">
                <a:solidFill>
                  <a:schemeClr val="tx1"/>
                </a:solidFill>
                <a:latin typeface="Montserrat" panose="00000500000000000000" pitchFamily="2" charset="0"/>
              </a:rPr>
              <a:t>Volg een </a:t>
            </a:r>
            <a:r>
              <a:rPr lang="nl-BE" sz="1600" dirty="0">
                <a:solidFill>
                  <a:schemeClr val="tx1"/>
                </a:solidFill>
                <a:latin typeface="Montserrat" panose="00000500000000000000" pitchFamily="2" charset="0"/>
                <a:hlinkClick r:id="rId4"/>
              </a:rPr>
              <a:t>Q&amp;A afstandsleren</a:t>
            </a:r>
            <a:endParaRPr lang="nl-BE" sz="16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Pijl: rechts 12">
            <a:extLst>
              <a:ext uri="{FF2B5EF4-FFF2-40B4-BE49-F238E27FC236}">
                <a16:creationId xmlns:a16="http://schemas.microsoft.com/office/drawing/2014/main" id="{6C115A6D-88AD-E497-0615-9850A09D4162}"/>
              </a:ext>
            </a:extLst>
          </p:cNvPr>
          <p:cNvSpPr/>
          <p:nvPr/>
        </p:nvSpPr>
        <p:spPr>
          <a:xfrm>
            <a:off x="4056185" y="3673025"/>
            <a:ext cx="1184031" cy="28937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47D5ADE0-EBC8-D51E-C699-7F5B0B482D47}"/>
              </a:ext>
            </a:extLst>
          </p:cNvPr>
          <p:cNvSpPr/>
          <p:nvPr/>
        </p:nvSpPr>
        <p:spPr>
          <a:xfrm>
            <a:off x="3979985" y="2050570"/>
            <a:ext cx="1184031" cy="28937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56510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477F0-2BFE-4537-EFEE-8BACCF8B8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5D6C00F-921F-09E4-3BC6-31F9A6028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8" y="1493519"/>
            <a:ext cx="8229600" cy="3008143"/>
          </a:xfrm>
        </p:spPr>
        <p:txBody>
          <a:bodyPr>
            <a:normAutofit/>
          </a:bodyPr>
          <a:lstStyle/>
          <a:p>
            <a:r>
              <a:rPr lang="nl-BE" sz="2400" dirty="0">
                <a:latin typeface="Montserrat" panose="00000500000000000000" pitchFamily="2" charset="0"/>
              </a:rPr>
              <a:t>Online inschrijven </a:t>
            </a:r>
          </a:p>
          <a:p>
            <a:pPr lvl="1"/>
            <a:r>
              <a:rPr lang="nl-BE" sz="2400" dirty="0">
                <a:latin typeface="Montserrat" panose="00000500000000000000" pitchFamily="2" charset="0"/>
              </a:rPr>
              <a:t>voorinschrijven vanaf 01/04</a:t>
            </a:r>
          </a:p>
          <a:p>
            <a:pPr lvl="1"/>
            <a:r>
              <a:rPr lang="nl-BE" sz="2400" dirty="0">
                <a:latin typeface="Montserrat" panose="00000500000000000000" pitchFamily="2" charset="0"/>
              </a:rPr>
              <a:t>studieprogramma vastleggen vanaf 29/06</a:t>
            </a:r>
          </a:p>
          <a:p>
            <a:pPr lvl="1"/>
            <a:r>
              <a:rPr lang="nl-BE" sz="2400" dirty="0">
                <a:latin typeface="Montserrat" panose="00000500000000000000" pitchFamily="2" charset="0"/>
              </a:rPr>
              <a:t>via de </a:t>
            </a:r>
            <a:r>
              <a:rPr lang="nl-BE" sz="2400" dirty="0">
                <a:latin typeface="Montserrat" panose="00000500000000000000" pitchFamily="2" charset="0"/>
                <a:hlinkClick r:id="rId3"/>
              </a:rPr>
              <a:t>webregistratie</a:t>
            </a:r>
            <a:endParaRPr lang="nl-BE" sz="2400" dirty="0">
              <a:latin typeface="Montserrat" panose="00000500000000000000" pitchFamily="2" charset="0"/>
            </a:endParaRPr>
          </a:p>
          <a:p>
            <a:pPr lvl="1"/>
            <a:r>
              <a:rPr lang="nl-BE" sz="2400" dirty="0">
                <a:latin typeface="Montserrat" panose="00000500000000000000" pitchFamily="2" charset="0"/>
              </a:rPr>
              <a:t>gebruik de handleiding!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FBB2E8E-8376-6157-A8A7-F8276F695D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Hoe kan ik mij inschrijven? </a:t>
            </a:r>
          </a:p>
        </p:txBody>
      </p:sp>
    </p:spTree>
    <p:extLst>
      <p:ext uri="{BB962C8B-B14F-4D97-AF65-F5344CB8AC3E}">
        <p14:creationId xmlns:p14="http://schemas.microsoft.com/office/powerpoint/2010/main" val="340264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9D08C12-E296-9AED-696E-853FC7AA1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5690"/>
            <a:ext cx="9144000" cy="291781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B1B4F5C-AA9F-E661-D59E-E11598928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25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6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4167F7E-5B09-94C5-D2F3-2E3BAB680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7" y="741759"/>
            <a:ext cx="7051085" cy="613093"/>
          </a:xfrm>
        </p:spPr>
        <p:txBody>
          <a:bodyPr/>
          <a:lstStyle/>
          <a:p>
            <a:r>
              <a:rPr lang="nl-BE" dirty="0"/>
              <a:t>Digitaal leerplatform Chamilo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60D8C15-F92C-A295-CD53-826499927A47}"/>
              </a:ext>
            </a:extLst>
          </p:cNvPr>
          <p:cNvSpPr/>
          <p:nvPr/>
        </p:nvSpPr>
        <p:spPr>
          <a:xfrm>
            <a:off x="795338" y="4632509"/>
            <a:ext cx="2954079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noAutofit/>
          </a:bodyPr>
          <a:lstStyle/>
          <a:p>
            <a:r>
              <a:rPr lang="nl-BE" sz="1200" dirty="0">
                <a:solidFill>
                  <a:schemeClr val="bg2"/>
                </a:solidFill>
                <a:latin typeface="Montserrat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https://chamilo.hogent.be/</a:t>
            </a:r>
            <a:endParaRPr lang="nl-BE" sz="1200" dirty="0">
              <a:solidFill>
                <a:schemeClr val="bg2"/>
              </a:solidFill>
              <a:latin typeface="Montserrat" panose="00000500000000000000" pitchFamily="2" charset="0"/>
            </a:endParaRPr>
          </a:p>
          <a:p>
            <a:endParaRPr lang="nl-BE" sz="1200" dirty="0">
              <a:solidFill>
                <a:schemeClr val="bg2"/>
              </a:solidFill>
              <a:latin typeface="Montserrat" panose="00000500000000000000" pitchFamily="2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CD992FD-AEC8-D3B8-2AFF-980BAA606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99" y="1293305"/>
            <a:ext cx="3827871" cy="321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528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1E72C-AE8E-DB1F-65BD-F343164F5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0EFB9CE-35AD-6F5D-59B3-5B67CD575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8" y="1493519"/>
            <a:ext cx="8229600" cy="3008143"/>
          </a:xfrm>
        </p:spPr>
        <p:txBody>
          <a:bodyPr>
            <a:normAutofit/>
          </a:bodyPr>
          <a:lstStyle/>
          <a:p>
            <a:r>
              <a:rPr lang="nl-BE" sz="2400" dirty="0">
                <a:latin typeface="Montserrat" panose="00000500000000000000" pitchFamily="2" charset="0"/>
              </a:rPr>
              <a:t>Na de inschrijving </a:t>
            </a:r>
          </a:p>
          <a:p>
            <a:pPr lvl="1"/>
            <a:r>
              <a:rPr lang="nl-BE" sz="2000" dirty="0">
                <a:latin typeface="Montserrat" panose="00000500000000000000" pitchFamily="2" charset="0"/>
              </a:rPr>
              <a:t>Je ontvangt een activeercode via je telefoon en/of privé e-mailadres</a:t>
            </a:r>
          </a:p>
          <a:p>
            <a:pPr lvl="1"/>
            <a:r>
              <a:rPr lang="nl-BE" sz="2000" dirty="0">
                <a:latin typeface="Montserrat" panose="00000500000000000000" pitchFamily="2" charset="0"/>
              </a:rPr>
              <a:t>Lees alle </a:t>
            </a:r>
            <a:r>
              <a:rPr lang="nl-BE" sz="2000" dirty="0">
                <a:latin typeface="Montserrat" panose="00000500000000000000" pitchFamily="2" charset="0"/>
                <a:hlinkClick r:id="rId3"/>
              </a:rPr>
              <a:t>praktische info </a:t>
            </a:r>
            <a:r>
              <a:rPr lang="nl-BE" sz="2000" dirty="0">
                <a:latin typeface="Montserrat" panose="00000500000000000000" pitchFamily="2" charset="0"/>
              </a:rPr>
              <a:t>na op ‘Een vlotte start’ en volg de </a:t>
            </a:r>
            <a:r>
              <a:rPr lang="nl-BE" sz="2000" dirty="0">
                <a:latin typeface="Montserrat" panose="00000500000000000000" pitchFamily="2" charset="0"/>
                <a:hlinkClick r:id="rId4"/>
              </a:rPr>
              <a:t>checklist na inschrijving</a:t>
            </a:r>
            <a:endParaRPr lang="nl-BE" sz="2000" dirty="0">
              <a:latin typeface="Montserrat" panose="00000500000000000000" pitchFamily="2" charset="0"/>
            </a:endParaRPr>
          </a:p>
          <a:p>
            <a:pPr lvl="2"/>
            <a:r>
              <a:rPr lang="nl-BE" sz="1600" dirty="0">
                <a:latin typeface="Montserrat" panose="00000500000000000000" pitchFamily="2" charset="0"/>
              </a:rPr>
              <a:t>Boeken bestellen via Standaard boekhandel campusshop</a:t>
            </a:r>
          </a:p>
          <a:p>
            <a:pPr lvl="2"/>
            <a:r>
              <a:rPr lang="nl-BE" sz="1600" dirty="0">
                <a:latin typeface="Montserrat" panose="00000500000000000000" pitchFamily="2" charset="0"/>
              </a:rPr>
              <a:t>Online cursussen bekijken op Chamilo</a:t>
            </a:r>
          </a:p>
          <a:p>
            <a:pPr lvl="2"/>
            <a:r>
              <a:rPr lang="nl-BE" sz="1600" dirty="0">
                <a:latin typeface="Montserrat" panose="00000500000000000000" pitchFamily="2" charset="0"/>
              </a:rPr>
              <a:t>Digitale documenten ondertekenen via iBaMaFlex!</a:t>
            </a:r>
          </a:p>
          <a:p>
            <a:pPr lvl="2"/>
            <a:endParaRPr lang="nl-BE" sz="1600" dirty="0">
              <a:latin typeface="Montserrat" panose="00000500000000000000" pitchFamily="2" charset="0"/>
            </a:endParaRPr>
          </a:p>
          <a:p>
            <a:pPr lvl="1"/>
            <a:endParaRPr lang="nl-BE" sz="2400" dirty="0">
              <a:latin typeface="Montserrat" panose="00000500000000000000" pitchFamily="2" charset="0"/>
            </a:endParaRPr>
          </a:p>
          <a:p>
            <a:pPr marL="457200" lvl="1" indent="0">
              <a:buNone/>
            </a:pPr>
            <a:endParaRPr lang="nl-BE" sz="2400" dirty="0">
              <a:latin typeface="Montserrat" panose="00000500000000000000" pitchFamily="2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F17FC3C-DF33-BD61-FBBE-39F2A57329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Hoe kan ik mij inschrijven?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6734E87-DF29-1192-BCF7-5B4AF4AA0B49}"/>
              </a:ext>
            </a:extLst>
          </p:cNvPr>
          <p:cNvSpPr/>
          <p:nvPr/>
        </p:nvSpPr>
        <p:spPr>
          <a:xfrm>
            <a:off x="632360" y="4632509"/>
            <a:ext cx="5013280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noAutofit/>
          </a:bodyPr>
          <a:lstStyle/>
          <a:p>
            <a:r>
              <a:rPr lang="nl-BE" sz="1000" dirty="0">
                <a:solidFill>
                  <a:schemeClr val="bg2"/>
                </a:solidFill>
                <a:latin typeface="Montserrat" panose="00000500000000000000" pitchFamily="2" charset="0"/>
              </a:rPr>
              <a:t>https://www.hogent.be/student/een-vlotte-start/academische-kalender/</a:t>
            </a:r>
          </a:p>
          <a:p>
            <a:endParaRPr lang="nl-BE" sz="1200" dirty="0">
              <a:solidFill>
                <a:schemeClr val="bg2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79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7A97F-9EEF-4696-9F22-34C0C028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679"/>
            <a:ext cx="7891462" cy="857250"/>
          </a:xfrm>
        </p:spPr>
        <p:txBody>
          <a:bodyPr/>
          <a:lstStyle/>
          <a:p>
            <a:r>
              <a:rPr lang="nl-BE"/>
              <a:t>Contactpersonen</a:t>
            </a:r>
            <a:endParaRPr lang="nl-BE" dirty="0"/>
          </a:p>
        </p:txBody>
      </p:sp>
      <p:pic>
        <p:nvPicPr>
          <p:cNvPr id="11" name="Afbeelding 10" descr="Afbeelding met Menselijk gezicht, kleding, persoon, glimlach&#10;&#10;Door AI gegenereerde inhoud is mogelijk onjuist.">
            <a:extLst>
              <a:ext uri="{FF2B5EF4-FFF2-40B4-BE49-F238E27FC236}">
                <a16:creationId xmlns:a16="http://schemas.microsoft.com/office/drawing/2014/main" id="{2AB5DC0A-2603-A571-0F61-8C5D5A345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539" y="3253205"/>
            <a:ext cx="1521084" cy="1654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319C5B09-E6E0-08C9-A9F3-50162E84E6BC}"/>
              </a:ext>
            </a:extLst>
          </p:cNvPr>
          <p:cNvSpPr txBox="1"/>
          <p:nvPr/>
        </p:nvSpPr>
        <p:spPr>
          <a:xfrm>
            <a:off x="734937" y="1332926"/>
            <a:ext cx="3067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chemeClr val="bg2"/>
                </a:solidFill>
                <a:latin typeface="Montserrat SemiBold" panose="00000700000000000000" pitchFamily="2" charset="0"/>
              </a:rPr>
              <a:t>Margot De Clercq</a:t>
            </a:r>
          </a:p>
          <a:p>
            <a:pPr algn="ctr"/>
            <a:r>
              <a:rPr lang="nl-BE" dirty="0">
                <a:solidFill>
                  <a:schemeClr val="bg2"/>
                </a:solidFill>
                <a:latin typeface="Montserrat" panose="00000500000000000000" pitchFamily="2" charset="0"/>
              </a:rPr>
              <a:t>Studietrajectbegeleider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32C4849-AB14-6248-4ADC-926EEF992E83}"/>
              </a:ext>
            </a:extLst>
          </p:cNvPr>
          <p:cNvSpPr txBox="1"/>
          <p:nvPr/>
        </p:nvSpPr>
        <p:spPr>
          <a:xfrm>
            <a:off x="4683096" y="1381826"/>
            <a:ext cx="422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chemeClr val="bg2"/>
                </a:solidFill>
                <a:latin typeface="Montserrat SemiBold" panose="00000700000000000000" pitchFamily="2" charset="0"/>
              </a:rPr>
              <a:t>Annemie Bouckaert</a:t>
            </a:r>
          </a:p>
          <a:p>
            <a:pPr algn="ctr"/>
            <a:r>
              <a:rPr lang="nl-BE" dirty="0">
                <a:solidFill>
                  <a:schemeClr val="bg2"/>
                </a:solidFill>
                <a:latin typeface="Montserrat" panose="00000500000000000000" pitchFamily="2" charset="0"/>
              </a:rPr>
              <a:t>Coördinator afstandsonderwijs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A529B89-0AA2-E25A-196B-9E10193ACC8B}"/>
              </a:ext>
            </a:extLst>
          </p:cNvPr>
          <p:cNvSpPr txBox="1"/>
          <p:nvPr/>
        </p:nvSpPr>
        <p:spPr>
          <a:xfrm>
            <a:off x="820396" y="2264636"/>
            <a:ext cx="3751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latin typeface="Montserrat" panose="00000500000000000000" pitchFamily="2" charset="0"/>
                <a:hlinkClick r:id="rId4"/>
              </a:rPr>
              <a:t>margot.declercq@hogent.be</a:t>
            </a:r>
            <a:endParaRPr lang="nl-BE" sz="1600" dirty="0">
              <a:latin typeface="Montserrat" panose="00000500000000000000" pitchFamily="2" charset="0"/>
            </a:endParaRPr>
          </a:p>
          <a:p>
            <a:pPr marL="0" marR="0">
              <a:buNone/>
            </a:pPr>
            <a:r>
              <a:rPr lang="nl-BE" sz="1600" dirty="0">
                <a:solidFill>
                  <a:schemeClr val="bg2"/>
                </a:solidFill>
                <a:effectLst/>
                <a:latin typeface="Montserrat" panose="00000500000000000000" pitchFamily="2" charset="0"/>
              </a:rPr>
              <a:t>09 / 243 22 66</a:t>
            </a:r>
          </a:p>
          <a:p>
            <a:r>
              <a:rPr lang="nl-BE" sz="1600" dirty="0">
                <a:latin typeface="Montserrat" panose="00000500000000000000" pitchFamily="2" charset="0"/>
                <a:hlinkClick r:id="rId5"/>
              </a:rPr>
              <a:t>Q&amp;A afstandsleren</a:t>
            </a:r>
            <a:endParaRPr lang="nl-BE" sz="1600" dirty="0">
              <a:latin typeface="Montserrat" panose="00000500000000000000" pitchFamily="2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F7ADCF3-7E04-3103-1B20-5973A1CD6645}"/>
              </a:ext>
            </a:extLst>
          </p:cNvPr>
          <p:cNvSpPr txBox="1"/>
          <p:nvPr/>
        </p:nvSpPr>
        <p:spPr>
          <a:xfrm>
            <a:off x="5161661" y="2264636"/>
            <a:ext cx="35059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latin typeface="Montserrat" panose="00000500000000000000" pitchFamily="2" charset="0"/>
                <a:hlinkClick r:id="rId6"/>
              </a:rPr>
              <a:t>annemie.bouckaert@hogent.be</a:t>
            </a:r>
            <a:endParaRPr lang="nl-BE" sz="1600" dirty="0">
              <a:latin typeface="Montserrat" panose="00000500000000000000" pitchFamily="2" charset="0"/>
            </a:endParaRPr>
          </a:p>
          <a:p>
            <a:pPr marL="0" marR="0"/>
            <a:r>
              <a:rPr lang="nl-BE" sz="1800" dirty="0">
                <a:effectLst/>
                <a:latin typeface="Montserrat" panose="00000500000000000000" pitchFamily="2" charset="0"/>
              </a:rPr>
              <a:t> </a:t>
            </a:r>
          </a:p>
          <a:p>
            <a:endParaRPr lang="nl-BE" dirty="0"/>
          </a:p>
        </p:txBody>
      </p:sp>
      <p:pic>
        <p:nvPicPr>
          <p:cNvPr id="4" name="Afbeelding 3" descr="Afbeelding met Menselijk gezicht, persoon, kleding, glimlach&#10;&#10;Door AI gegenereerde inhoud is mogelijk onjuist.">
            <a:extLst>
              <a:ext uri="{FF2B5EF4-FFF2-40B4-BE49-F238E27FC236}">
                <a16:creationId xmlns:a16="http://schemas.microsoft.com/office/drawing/2014/main" id="{615A7B49-25EC-0CB3-2EE7-5DD86360E7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5714" y="3253205"/>
            <a:ext cx="1492977" cy="149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5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90A6D6B-BD99-4F6A-BC34-6029C1EDD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74662" y="59928"/>
            <a:ext cx="6532562" cy="4061007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85800" y="1726408"/>
            <a:ext cx="7772400" cy="845342"/>
          </a:xfrm>
        </p:spPr>
        <p:txBody>
          <a:bodyPr/>
          <a:lstStyle/>
          <a:p>
            <a:r>
              <a:rPr lang="nl-BE" dirty="0"/>
              <a:t>Wat komt er aan bod in de opleiding?</a:t>
            </a:r>
          </a:p>
        </p:txBody>
      </p:sp>
    </p:spTree>
    <p:extLst>
      <p:ext uri="{BB962C8B-B14F-4D97-AF65-F5344CB8AC3E}">
        <p14:creationId xmlns:p14="http://schemas.microsoft.com/office/powerpoint/2010/main" val="1781036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5D355-F370-126E-1180-B56F4D17C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D6CBFD9-8DC7-B323-E072-EE09D7CC8F4C}"/>
              </a:ext>
            </a:extLst>
          </p:cNvPr>
          <p:cNvSpPr txBox="1">
            <a:spLocks/>
          </p:cNvSpPr>
          <p:nvPr/>
        </p:nvSpPr>
        <p:spPr>
          <a:xfrm>
            <a:off x="685800" y="748724"/>
            <a:ext cx="7772400" cy="6868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bg2"/>
                </a:solidFill>
                <a:latin typeface="Montserrat Extra Bold" pitchFamily="2" charset="77"/>
                <a:ea typeface="+mj-ea"/>
                <a:cs typeface="+mj-cs"/>
              </a:defRPr>
            </a:lvl1pPr>
          </a:lstStyle>
          <a:p>
            <a:r>
              <a:rPr lang="nl-BE" dirty="0">
                <a:solidFill>
                  <a:schemeClr val="tx1"/>
                </a:solidFill>
                <a:latin typeface="Montserrat ExtraBold" panose="00000900000000000000" pitchFamily="2" charset="0"/>
              </a:rPr>
              <a:t>Wat komt er aan bod in de opleiding?</a:t>
            </a:r>
          </a:p>
        </p:txBody>
      </p:sp>
      <p:graphicFrame>
        <p:nvGraphicFramePr>
          <p:cNvPr id="3" name="Tijdelijke aanduiding voor inhoud 4">
            <a:extLst>
              <a:ext uri="{FF2B5EF4-FFF2-40B4-BE49-F238E27FC236}">
                <a16:creationId xmlns:a16="http://schemas.microsoft.com/office/drawing/2014/main" id="{074DA198-CFBE-9608-6B90-126EC1A8AD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26213"/>
              </p:ext>
            </p:extLst>
          </p:nvPr>
        </p:nvGraphicFramePr>
        <p:xfrm>
          <a:off x="685799" y="1696353"/>
          <a:ext cx="3753747" cy="2627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kstvak 12">
            <a:extLst>
              <a:ext uri="{FF2B5EF4-FFF2-40B4-BE49-F238E27FC236}">
                <a16:creationId xmlns:a16="http://schemas.microsoft.com/office/drawing/2014/main" id="{2E1CFB11-040D-2BA0-A585-FD2A93DAD08E}"/>
              </a:ext>
            </a:extLst>
          </p:cNvPr>
          <p:cNvSpPr txBox="1"/>
          <p:nvPr/>
        </p:nvSpPr>
        <p:spPr>
          <a:xfrm>
            <a:off x="4572000" y="2364863"/>
            <a:ext cx="3492137" cy="1623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100" marR="5080" indent="0">
              <a:lnSpc>
                <a:spcPct val="120000"/>
              </a:lnSpc>
              <a:buNone/>
            </a:pPr>
            <a:r>
              <a:rPr lang="nl-BE" sz="1400" b="1" spc="5" dirty="0">
                <a:solidFill>
                  <a:schemeClr val="tx1"/>
                </a:solidFill>
                <a:latin typeface="Montserrat"/>
                <a:cs typeface="Montserrat"/>
              </a:rPr>
              <a:t>Opleiding</a:t>
            </a:r>
            <a:r>
              <a:rPr lang="nl-BE" sz="1400" spc="5" dirty="0">
                <a:solidFill>
                  <a:schemeClr val="tx1"/>
                </a:solidFill>
                <a:latin typeface="Montserrat"/>
                <a:cs typeface="Montserrat"/>
              </a:rPr>
              <a:t>: Professionele Bachelor in bedrijfsmanagement</a:t>
            </a:r>
          </a:p>
          <a:p>
            <a:pPr marL="292100" marR="5080" indent="0">
              <a:lnSpc>
                <a:spcPct val="120000"/>
              </a:lnSpc>
              <a:buNone/>
            </a:pPr>
            <a:endParaRPr lang="nl-BE" sz="1400" spc="5" dirty="0">
              <a:solidFill>
                <a:schemeClr val="tx1"/>
              </a:solidFill>
              <a:latin typeface="Montserrat"/>
              <a:cs typeface="Montserrat"/>
            </a:endParaRPr>
          </a:p>
          <a:p>
            <a:pPr marL="292100" marR="5080" indent="0">
              <a:lnSpc>
                <a:spcPct val="120000"/>
              </a:lnSpc>
              <a:buNone/>
            </a:pPr>
            <a:r>
              <a:rPr lang="nl-BE" sz="1400" b="1" spc="5" dirty="0">
                <a:solidFill>
                  <a:schemeClr val="tx1"/>
                </a:solidFill>
                <a:latin typeface="Montserrat"/>
                <a:cs typeface="Montserrat"/>
              </a:rPr>
              <a:t>Afstudeerrichting: </a:t>
            </a:r>
            <a:r>
              <a:rPr lang="nl-BE" sz="1400" spc="5" dirty="0">
                <a:solidFill>
                  <a:schemeClr val="tx1"/>
                </a:solidFill>
                <a:latin typeface="Montserrat"/>
                <a:cs typeface="Montserrat"/>
              </a:rPr>
              <a:t>Accountancy-fiscaliteit  (vanaf het 1</a:t>
            </a:r>
            <a:r>
              <a:rPr lang="nl-BE" sz="1400" spc="5" baseline="30000" dirty="0">
                <a:solidFill>
                  <a:schemeClr val="tx1"/>
                </a:solidFill>
                <a:latin typeface="Montserrat"/>
                <a:cs typeface="Montserrat"/>
              </a:rPr>
              <a:t>ste</a:t>
            </a:r>
            <a:r>
              <a:rPr lang="nl-BE" sz="1400" spc="5" dirty="0">
                <a:solidFill>
                  <a:schemeClr val="tx1"/>
                </a:solidFill>
                <a:latin typeface="Montserrat"/>
                <a:cs typeface="Montserrat"/>
              </a:rPr>
              <a:t> jaar!)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7B540A2-F481-2CB0-51B6-249180B75B87}"/>
              </a:ext>
            </a:extLst>
          </p:cNvPr>
          <p:cNvSpPr txBox="1"/>
          <p:nvPr/>
        </p:nvSpPr>
        <p:spPr>
          <a:xfrm>
            <a:off x="5671457" y="1184366"/>
            <a:ext cx="278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latin typeface="Montserrat ExtraBold" panose="00000900000000000000" pitchFamily="2" charset="0"/>
                <a:ea typeface="+mj-ea"/>
                <a:cs typeface="+mj-cs"/>
              </a:rPr>
              <a:t>afstudeerrichting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95B703F4-B62A-7164-3FE7-BBCA0BDC30B1}"/>
              </a:ext>
            </a:extLst>
          </p:cNvPr>
          <p:cNvCxnSpPr>
            <a:cxnSpLocks/>
          </p:cNvCxnSpPr>
          <p:nvPr/>
        </p:nvCxnSpPr>
        <p:spPr>
          <a:xfrm>
            <a:off x="5741795" y="974690"/>
            <a:ext cx="1824613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39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6FCDE-AC7B-E5CA-D75A-46E2B9387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38C49FF-2E7F-8A6E-90C6-9D48C71CCB33}"/>
              </a:ext>
            </a:extLst>
          </p:cNvPr>
          <p:cNvSpPr txBox="1">
            <a:spLocks/>
          </p:cNvSpPr>
          <p:nvPr/>
        </p:nvSpPr>
        <p:spPr>
          <a:xfrm>
            <a:off x="685800" y="748724"/>
            <a:ext cx="7772400" cy="6868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bg2"/>
                </a:solidFill>
                <a:latin typeface="Montserrat Extra Bold" pitchFamily="2" charset="77"/>
                <a:ea typeface="+mj-ea"/>
                <a:cs typeface="+mj-cs"/>
              </a:defRPr>
            </a:lvl1pPr>
          </a:lstStyle>
          <a:p>
            <a:r>
              <a:rPr lang="nl-BE" dirty="0">
                <a:solidFill>
                  <a:schemeClr val="tx1"/>
                </a:solidFill>
                <a:latin typeface="Montserrat ExtraBold" panose="00000900000000000000" pitchFamily="2" charset="0"/>
              </a:rPr>
              <a:t>Wat komt er aan bod in de opleiding?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78C51A1-91F3-C10C-99B1-BAA563B858EA}"/>
              </a:ext>
            </a:extLst>
          </p:cNvPr>
          <p:cNvSpPr txBox="1">
            <a:spLocks/>
          </p:cNvSpPr>
          <p:nvPr/>
        </p:nvSpPr>
        <p:spPr>
          <a:xfrm>
            <a:off x="685800" y="1555409"/>
            <a:ext cx="4809309" cy="176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850" marR="5080" indent="-285750">
              <a:lnSpc>
                <a:spcPct val="120000"/>
              </a:lnSpc>
            </a:pPr>
            <a:r>
              <a:rPr lang="nl-BE" sz="1600" b="1" spc="5" dirty="0">
                <a:solidFill>
                  <a:schemeClr val="tx1"/>
                </a:solidFill>
                <a:latin typeface="Montserrat"/>
                <a:cs typeface="Montserrat"/>
              </a:rPr>
              <a:t>3 Pijlers</a:t>
            </a:r>
          </a:p>
          <a:p>
            <a:pPr marL="292100" marR="5080" indent="0">
              <a:lnSpc>
                <a:spcPct val="120000"/>
              </a:lnSpc>
              <a:buNone/>
            </a:pPr>
            <a:r>
              <a:rPr lang="nl-BE" sz="1600" b="1" spc="5" dirty="0">
                <a:solidFill>
                  <a:schemeClr val="tx1"/>
                </a:solidFill>
                <a:latin typeface="Montserrat"/>
                <a:cs typeface="Montserrat"/>
              </a:rPr>
              <a:t>			Accountancy</a:t>
            </a:r>
          </a:p>
          <a:p>
            <a:pPr marL="292100" marR="5080" indent="0">
              <a:lnSpc>
                <a:spcPct val="120000"/>
              </a:lnSpc>
              <a:buNone/>
            </a:pPr>
            <a:r>
              <a:rPr lang="nl-BE" sz="1600" b="1" spc="5" dirty="0">
                <a:solidFill>
                  <a:schemeClr val="tx1"/>
                </a:solidFill>
                <a:latin typeface="Montserrat"/>
                <a:cs typeface="Montserrat"/>
              </a:rPr>
              <a:t>			Fiscaliteit</a:t>
            </a:r>
          </a:p>
          <a:p>
            <a:pPr marL="292100" marR="5080" indent="0">
              <a:lnSpc>
                <a:spcPct val="120000"/>
              </a:lnSpc>
              <a:buNone/>
            </a:pPr>
            <a:r>
              <a:rPr lang="nl-BE" sz="1600" b="1" spc="5" dirty="0">
                <a:solidFill>
                  <a:schemeClr val="tx1"/>
                </a:solidFill>
                <a:latin typeface="Montserrat"/>
                <a:cs typeface="Montserrat"/>
              </a:rPr>
              <a:t>			Recht</a:t>
            </a:r>
          </a:p>
          <a:p>
            <a:pPr marL="292100" marR="5080" indent="0">
              <a:lnSpc>
                <a:spcPct val="120000"/>
              </a:lnSpc>
              <a:buNone/>
            </a:pPr>
            <a:endParaRPr lang="nl-BE" sz="1800" b="1" spc="5" dirty="0">
              <a:solidFill>
                <a:schemeClr val="tx1"/>
              </a:solidFill>
              <a:latin typeface="Montserrat"/>
              <a:cs typeface="Montserrat"/>
            </a:endParaRP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F757686B-A778-CA9C-DA5C-8D13523DC67E}"/>
              </a:ext>
            </a:extLst>
          </p:cNvPr>
          <p:cNvCxnSpPr/>
          <p:nvPr/>
        </p:nvCxnSpPr>
        <p:spPr>
          <a:xfrm>
            <a:off x="1239691" y="2039997"/>
            <a:ext cx="4773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C1F6CFF8-A645-2E22-C9D4-A156FB9AC002}"/>
              </a:ext>
            </a:extLst>
          </p:cNvPr>
          <p:cNvCxnSpPr/>
          <p:nvPr/>
        </p:nvCxnSpPr>
        <p:spPr>
          <a:xfrm>
            <a:off x="1239691" y="2432413"/>
            <a:ext cx="4773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6FD42710-9E5D-B036-FE17-9B814EBBD76E}"/>
              </a:ext>
            </a:extLst>
          </p:cNvPr>
          <p:cNvCxnSpPr/>
          <p:nvPr/>
        </p:nvCxnSpPr>
        <p:spPr>
          <a:xfrm>
            <a:off x="1239691" y="2808330"/>
            <a:ext cx="4773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Tijdelijke aanduiding voor inhoud 15" descr="Afbeelding met binnen, gebouw, zitten, wit&#10;&#10;Beschrijving is gegenereerd met zeer hoge betrouwbaarheid">
            <a:extLst>
              <a:ext uri="{FF2B5EF4-FFF2-40B4-BE49-F238E27FC236}">
                <a16:creationId xmlns:a16="http://schemas.microsoft.com/office/drawing/2014/main" id="{04CD2876-10D0-AB9E-750C-C51494876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02062" y="1705543"/>
            <a:ext cx="1456138" cy="2184481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6F24CCB-B15E-853B-3F16-1758498D595A}"/>
              </a:ext>
            </a:extLst>
          </p:cNvPr>
          <p:cNvSpPr txBox="1">
            <a:spLocks/>
          </p:cNvSpPr>
          <p:nvPr/>
        </p:nvSpPr>
        <p:spPr>
          <a:xfrm>
            <a:off x="632360" y="3323583"/>
            <a:ext cx="6160326" cy="13574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bg2"/>
                </a:solidFill>
                <a:latin typeface="Montserrat Semi" pitchFamily="2" charset="77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850" marR="5080" indent="-285750">
              <a:lnSpc>
                <a:spcPct val="120000"/>
              </a:lnSpc>
            </a:pPr>
            <a:r>
              <a:rPr lang="nl-BE" sz="1800" b="1" spc="5" dirty="0">
                <a:solidFill>
                  <a:schemeClr val="tx1"/>
                </a:solidFill>
                <a:latin typeface="Montserrat"/>
                <a:cs typeface="Montserrat"/>
              </a:rPr>
              <a:t>Ondersteunend opleidingsonderdelen </a:t>
            </a:r>
          </a:p>
          <a:p>
            <a:pPr marL="977900" marR="5080" lvl="1">
              <a:lnSpc>
                <a:spcPct val="120000"/>
              </a:lnSpc>
            </a:pPr>
            <a:r>
              <a:rPr lang="nl-BE" sz="1400" spc="5" dirty="0">
                <a:solidFill>
                  <a:schemeClr val="tx1"/>
                </a:solidFill>
                <a:latin typeface="Montserrat"/>
                <a:cs typeface="Montserrat"/>
              </a:rPr>
              <a:t>Talen: Frans en Engels</a:t>
            </a:r>
          </a:p>
          <a:p>
            <a:pPr marL="977900" marR="5080" lvl="1">
              <a:lnSpc>
                <a:spcPct val="120000"/>
              </a:lnSpc>
            </a:pPr>
            <a:r>
              <a:rPr lang="nl-BE" sz="1400" spc="5" dirty="0">
                <a:solidFill>
                  <a:schemeClr val="tx1"/>
                </a:solidFill>
                <a:latin typeface="Montserrat"/>
                <a:cs typeface="Montserrat"/>
              </a:rPr>
              <a:t>Economie, Strategisch management</a:t>
            </a:r>
          </a:p>
          <a:p>
            <a:pPr marL="977900" marR="5080" lvl="1">
              <a:lnSpc>
                <a:spcPct val="120000"/>
              </a:lnSpc>
            </a:pPr>
            <a:r>
              <a:rPr lang="nl-BE" sz="1400" spc="5" dirty="0">
                <a:solidFill>
                  <a:schemeClr val="tx1"/>
                </a:solidFill>
                <a:latin typeface="Montserrat"/>
                <a:cs typeface="Montserrat"/>
              </a:rPr>
              <a:t>IT en digitale vaardigheden</a:t>
            </a:r>
          </a:p>
          <a:p>
            <a:pPr marL="292100" marR="5080" indent="0">
              <a:lnSpc>
                <a:spcPct val="120000"/>
              </a:lnSpc>
              <a:buNone/>
            </a:pPr>
            <a:r>
              <a:rPr lang="nl-BE" sz="1800" b="1" spc="5" dirty="0">
                <a:solidFill>
                  <a:schemeClr val="tx1"/>
                </a:solidFill>
                <a:latin typeface="Montserrat"/>
                <a:cs typeface="Montserra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347437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hogent">
      <a:dk1>
        <a:srgbClr val="000000"/>
      </a:dk1>
      <a:lt1>
        <a:srgbClr val="EF8767"/>
      </a:lt1>
      <a:dk2>
        <a:srgbClr val="000000"/>
      </a:dk2>
      <a:lt2>
        <a:srgbClr val="FFFFFF"/>
      </a:lt2>
      <a:accent1>
        <a:srgbClr val="F1C29F"/>
      </a:accent1>
      <a:accent2>
        <a:srgbClr val="ECECEC"/>
      </a:accent2>
      <a:accent3>
        <a:srgbClr val="646567"/>
      </a:accent3>
      <a:accent4>
        <a:srgbClr val="BBBDBE"/>
      </a:accent4>
      <a:accent5>
        <a:srgbClr val="EF8767"/>
      </a:accent5>
      <a:accent6>
        <a:srgbClr val="81828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GENT_template - kopie.pptx" id="{D7FA1453-3471-430B-A1AD-B8124E043D4F}" vid="{0AFD6EF6-68DC-4EAD-A60A-445247A1A227}"/>
    </a:ext>
  </a:extLst>
</a:theme>
</file>

<file path=ppt/theme/theme2.xml><?xml version="1.0" encoding="utf-8"?>
<a:theme xmlns:a="http://schemas.openxmlformats.org/drawingml/2006/main" name="1_Kantoorthema">
  <a:themeElements>
    <a:clrScheme name="HOGENT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16B0A5"/>
      </a:accent1>
      <a:accent2>
        <a:srgbClr val="F19DA0"/>
      </a:accent2>
      <a:accent3>
        <a:srgbClr val="FABC32"/>
      </a:accent3>
      <a:accent4>
        <a:srgbClr val="EF8767"/>
      </a:accent4>
      <a:accent5>
        <a:srgbClr val="BB90BD"/>
      </a:accent5>
      <a:accent6>
        <a:srgbClr val="A5CA72"/>
      </a:accent6>
      <a:hlink>
        <a:srgbClr val="000000"/>
      </a:hlink>
      <a:folHlink>
        <a:srgbClr val="4CA2D5"/>
      </a:folHlink>
    </a:clrScheme>
    <a:fontScheme name="HOGENT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GENT_template - kopie.pptx" id="{D7FA1453-3471-430B-A1AD-B8124E043D4F}" vid="{0AFD6EF6-68DC-4EAD-A60A-445247A1A227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7E6F7A2CEF44ACB5BBBE8E60FACC" ma:contentTypeVersion="15" ma:contentTypeDescription="Een nieuw document maken." ma:contentTypeScope="" ma:versionID="faaa73d703725979928b13d2883a0333">
  <xsd:schema xmlns:xsd="http://www.w3.org/2001/XMLSchema" xmlns:xs="http://www.w3.org/2001/XMLSchema" xmlns:p="http://schemas.microsoft.com/office/2006/metadata/properties" xmlns:ns3="309dbd3c-8c04-411e-9399-b77b08987635" xmlns:ns4="b269b9f9-8f50-4c61-9163-050a00a7ab84" targetNamespace="http://schemas.microsoft.com/office/2006/metadata/properties" ma:root="true" ma:fieldsID="982df7240ea1038f5aefe972b828e8b6" ns3:_="" ns4:_="">
    <xsd:import namespace="309dbd3c-8c04-411e-9399-b77b08987635"/>
    <xsd:import namespace="b269b9f9-8f50-4c61-9163-050a00a7ab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dbd3c-8c04-411e-9399-b77b08987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9b9f9-8f50-4c61-9163-050a00a7ab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09dbd3c-8c04-411e-9399-b77b08987635" xsi:nil="true"/>
  </documentManagement>
</p:properties>
</file>

<file path=customXml/itemProps1.xml><?xml version="1.0" encoding="utf-8"?>
<ds:datastoreItem xmlns:ds="http://schemas.openxmlformats.org/officeDocument/2006/customXml" ds:itemID="{06E30130-FD10-4120-AD61-0750A8AB62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9dbd3c-8c04-411e-9399-b77b08987635"/>
    <ds:schemaRef ds:uri="b269b9f9-8f50-4c61-9163-050a00a7ab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06178C-14EC-458D-8F72-BB8588ABD8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0631B7-2BF1-4FE6-BCBB-9A065A4EA0F4}">
  <ds:schemaRefs>
    <ds:schemaRef ds:uri="http://schemas.microsoft.com/office/2006/documentManagement/types"/>
    <ds:schemaRef ds:uri="http://purl.org/dc/dcmitype/"/>
    <ds:schemaRef ds:uri="http://purl.org/dc/elements/1.1/"/>
    <ds:schemaRef ds:uri="309dbd3c-8c04-411e-9399-b77b08987635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269b9f9-8f50-4c61-9163-050a00a7ab8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HOGENT</Template>
  <TotalTime>10401</TotalTime>
  <Words>2506</Words>
  <Application>Microsoft Office PowerPoint</Application>
  <PresentationFormat>Diavoorstelling (16:9)</PresentationFormat>
  <Paragraphs>610</Paragraphs>
  <Slides>61</Slides>
  <Notes>61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61</vt:i4>
      </vt:variant>
    </vt:vector>
  </HeadingPairs>
  <TitlesOfParts>
    <vt:vector size="71" baseType="lpstr">
      <vt:lpstr>Montserrat ExtraBold</vt:lpstr>
      <vt:lpstr>Montserrat SemiBold</vt:lpstr>
      <vt:lpstr>Wingdings</vt:lpstr>
      <vt:lpstr>Arial</vt:lpstr>
      <vt:lpstr>Montserrat</vt:lpstr>
      <vt:lpstr>Calibri</vt:lpstr>
      <vt:lpstr>Montserrat </vt:lpstr>
      <vt:lpstr>Code Pro Black</vt:lpstr>
      <vt:lpstr>Kantoorthema</vt:lpstr>
      <vt:lpstr>1_Kantoorthema</vt:lpstr>
      <vt:lpstr>Infosessie Accountancy-fiscaliteit in afstandsonderwijs.</vt:lpstr>
      <vt:lpstr>PowerPoint-presentatie</vt:lpstr>
      <vt:lpstr>Afstandsleren, hoe werkt dat?</vt:lpstr>
      <vt:lpstr>PowerPoint-presentatie</vt:lpstr>
      <vt:lpstr>PowerPoint-presentatie</vt:lpstr>
      <vt:lpstr>Digitaal leerplatform Chamilo</vt:lpstr>
      <vt:lpstr>Wat komt er aan bod in de opleiding?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ziet mijn studietraject eruit?</vt:lpstr>
      <vt:lpstr>Hoe ziet mijn studietraject eruit?  </vt:lpstr>
      <vt:lpstr>PowerPoint-presentatie</vt:lpstr>
      <vt:lpstr>Hoe ziet mijn studietraject eruit?  </vt:lpstr>
      <vt:lpstr>PowerPoint-presentatie</vt:lpstr>
      <vt:lpstr>PowerPoint-presentatie</vt:lpstr>
      <vt:lpstr>Hoe ziet mijn studietraject eruit? </vt:lpstr>
      <vt:lpstr>Hoe ziet mijn studietraject eruit? </vt:lpstr>
      <vt:lpstr>PowerPoint-presentatie</vt:lpstr>
      <vt:lpstr>Hoe ziet mijn studietraject eruit?  </vt:lpstr>
      <vt:lpstr>Hoe ziet mijn studietraject eruit? </vt:lpstr>
      <vt:lpstr>Wat is het verschil tussen de bachelor en het graduaat?</vt:lpstr>
      <vt:lpstr>PowerPoint-presentatie</vt:lpstr>
      <vt:lpstr>PowerPoint-presentatie</vt:lpstr>
      <vt:lpstr>Waarom aan HOGENT?</vt:lpstr>
      <vt:lpstr>PowerPoint-presentatie</vt:lpstr>
      <vt:lpstr>K</vt:lpstr>
      <vt:lpstr>PowerPoint-presentatie</vt:lpstr>
      <vt:lpstr>PowerPoint-presentatie</vt:lpstr>
      <vt:lpstr>I</vt:lpstr>
      <vt:lpstr>Is het haalbaar?</vt:lpstr>
      <vt:lpstr>Is het haalbaar?</vt:lpstr>
      <vt:lpstr>Is het haalbaar? </vt:lpstr>
      <vt:lpstr>Hoe verloopt een academiejaar?</vt:lpstr>
      <vt:lpstr>Hoe verloopt een academiejaar? </vt:lpstr>
      <vt:lpstr>Hoe verloopt een academiejaar? </vt:lpstr>
      <vt:lpstr>Hoe verloopt een academiejaar? </vt:lpstr>
      <vt:lpstr>Hoeveel kost het?</vt:lpstr>
      <vt:lpstr>Hoeveel kost het? </vt:lpstr>
      <vt:lpstr>Hoeveel kost het? </vt:lpstr>
      <vt:lpstr>Check je opleidingstegoed</vt:lpstr>
      <vt:lpstr>K</vt:lpstr>
      <vt:lpstr>Kan ik vrijstellingen krijgen?</vt:lpstr>
      <vt:lpstr>Kan ik vrijstellingen krijgen?</vt:lpstr>
      <vt:lpstr>Hoe verloopt de stage?</vt:lpstr>
      <vt:lpstr>PowerPoint-presentatie</vt:lpstr>
      <vt:lpstr>K</vt:lpstr>
      <vt:lpstr>Is er begeleiding en ondersteuning?</vt:lpstr>
      <vt:lpstr>Wat als ik niet geslaagd ben?</vt:lpstr>
      <vt:lpstr>Wat als ik niet geslaagd ben?</vt:lpstr>
      <vt:lpstr>Wat als ik niet geslaagd ben?</vt:lpstr>
      <vt:lpstr>Wat als ik niet geslaagd ben?</vt:lpstr>
      <vt:lpstr>Wat als ik niet geslaagd ben? </vt:lpstr>
      <vt:lpstr>Hoe kan ik mij inschrijven?</vt:lpstr>
      <vt:lpstr>Hoe kan ik mij inschrijven? </vt:lpstr>
      <vt:lpstr>Hoe kan ik mij inschrijven? </vt:lpstr>
      <vt:lpstr>PowerPoint-presentatie</vt:lpstr>
      <vt:lpstr>Hoe kan ik mij inschrijven? </vt:lpstr>
      <vt:lpstr>Contactpersonen</vt:lpstr>
    </vt:vector>
  </TitlesOfParts>
  <Company>Hogeschool 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Cyr De Rycke</dc:creator>
  <cp:lastModifiedBy>Margot De Clercq</cp:lastModifiedBy>
  <cp:revision>264</cp:revision>
  <cp:lastPrinted>2025-06-13T06:30:16Z</cp:lastPrinted>
  <dcterms:created xsi:type="dcterms:W3CDTF">2018-08-07T08:19:18Z</dcterms:created>
  <dcterms:modified xsi:type="dcterms:W3CDTF">2025-06-28T08:22:41Z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0x010100CEE97E6F7A2CEF44ACB5BBBE8E60FACC</vt:lpwstr>
  </property>
</Properties>
</file>