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5"/>
  </p:sldMasterIdLst>
  <p:notesMasterIdLst>
    <p:notesMasterId r:id="rId35"/>
  </p:notesMasterIdLst>
  <p:handoutMasterIdLst>
    <p:handoutMasterId r:id="rId36"/>
  </p:handoutMasterIdLst>
  <p:sldIdLst>
    <p:sldId id="325" r:id="rId6"/>
    <p:sldId id="333" r:id="rId7"/>
    <p:sldId id="334" r:id="rId8"/>
    <p:sldId id="363" r:id="rId9"/>
    <p:sldId id="336" r:id="rId10"/>
    <p:sldId id="337" r:id="rId11"/>
    <p:sldId id="340" r:id="rId12"/>
    <p:sldId id="341" r:id="rId13"/>
    <p:sldId id="343" r:id="rId14"/>
    <p:sldId id="344" r:id="rId15"/>
    <p:sldId id="345" r:id="rId16"/>
    <p:sldId id="346" r:id="rId17"/>
    <p:sldId id="348" r:id="rId18"/>
    <p:sldId id="349" r:id="rId19"/>
    <p:sldId id="350" r:id="rId20"/>
    <p:sldId id="351" r:id="rId21"/>
    <p:sldId id="352" r:id="rId22"/>
    <p:sldId id="353" r:id="rId23"/>
    <p:sldId id="355" r:id="rId24"/>
    <p:sldId id="354" r:id="rId25"/>
    <p:sldId id="368" r:id="rId26"/>
    <p:sldId id="356" r:id="rId27"/>
    <p:sldId id="357" r:id="rId28"/>
    <p:sldId id="358" r:id="rId29"/>
    <p:sldId id="369" r:id="rId30"/>
    <p:sldId id="360" r:id="rId31"/>
    <p:sldId id="361" r:id="rId32"/>
    <p:sldId id="367" r:id="rId33"/>
    <p:sldId id="362" r:id="rId34"/>
  </p:sldIdLst>
  <p:sldSz cx="9144000" cy="6858000" type="screen4x3"/>
  <p:notesSz cx="6797675" cy="9926638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69">
          <p15:clr>
            <a:srgbClr val="A4A3A4"/>
          </p15:clr>
        </p15:guide>
        <p15:guide id="3" orient="horz" pos="3918">
          <p15:clr>
            <a:srgbClr val="A4A3A4"/>
          </p15:clr>
        </p15:guide>
        <p15:guide id="4" orient="horz" pos="677">
          <p15:clr>
            <a:srgbClr val="A4A3A4"/>
          </p15:clr>
        </p15:guide>
        <p15:guide id="5" orient="horz" pos="289">
          <p15:clr>
            <a:srgbClr val="A4A3A4"/>
          </p15:clr>
        </p15:guide>
        <p15:guide id="6" pos="2880">
          <p15:clr>
            <a:srgbClr val="A4A3A4"/>
          </p15:clr>
        </p15:guide>
        <p15:guide id="7" pos="5488">
          <p15:clr>
            <a:srgbClr val="A4A3A4"/>
          </p15:clr>
        </p15:guide>
        <p15:guide id="8" pos="272">
          <p15:clr>
            <a:srgbClr val="A4A3A4"/>
          </p15:clr>
        </p15:guide>
        <p15:guide id="9" pos="725">
          <p15:clr>
            <a:srgbClr val="A4A3A4"/>
          </p15:clr>
        </p15:guide>
        <p15:guide id="10" pos="49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hysels, Pascale" initials="GP" lastIdx="25" clrIdx="1">
    <p:extLst>
      <p:ext uri="{19B8F6BF-5375-455C-9EA6-DF929625EA0E}">
        <p15:presenceInfo xmlns:p15="http://schemas.microsoft.com/office/powerpoint/2012/main" userId="S-1-5-21-329068152-1326574676-1801674531-26696" providerId="AD"/>
      </p:ext>
    </p:extLst>
  </p:cmAuthor>
  <p:cmAuthor id="2" name="Leva, Sophie" initials="LS" lastIdx="1" clrIdx="2">
    <p:extLst>
      <p:ext uri="{19B8F6BF-5375-455C-9EA6-DF929625EA0E}">
        <p15:presenceInfo xmlns:p15="http://schemas.microsoft.com/office/powerpoint/2012/main" userId="S-1-5-21-329068152-1326574676-1801674531-18827" providerId="AD"/>
      </p:ext>
    </p:extLst>
  </p:cmAuthor>
  <p:cmAuthor id="3" name="Vander Espt, Danièle" initials="VED" lastIdx="14" clrIdx="3">
    <p:extLst>
      <p:ext uri="{19B8F6BF-5375-455C-9EA6-DF929625EA0E}">
        <p15:presenceInfo xmlns:p15="http://schemas.microsoft.com/office/powerpoint/2012/main" userId="S-1-5-21-329068152-1326574676-1801674531-13672" providerId="AD"/>
      </p:ext>
    </p:extLst>
  </p:cmAuthor>
  <p:cmAuthor id="4" name="Brandt, Stephanie" initials="BS" lastIdx="2" clrIdx="4">
    <p:extLst>
      <p:ext uri="{19B8F6BF-5375-455C-9EA6-DF929625EA0E}">
        <p15:presenceInfo xmlns:p15="http://schemas.microsoft.com/office/powerpoint/2012/main" userId="S-1-5-21-329068152-1326574676-1801674531-14266" providerId="AD"/>
      </p:ext>
    </p:extLst>
  </p:cmAuthor>
  <p:cmAuthor id="5" name="Knapen, Hans" initials="KH" lastIdx="2" clrIdx="5">
    <p:extLst>
      <p:ext uri="{19B8F6BF-5375-455C-9EA6-DF929625EA0E}">
        <p15:presenceInfo xmlns:p15="http://schemas.microsoft.com/office/powerpoint/2012/main" userId="S-1-5-21-329068152-1326574676-1801674531-16877" providerId="AD"/>
      </p:ext>
    </p:extLst>
  </p:cmAuthor>
  <p:cmAuthor id="6" name="Nolf, Marc" initials="NM" lastIdx="4" clrIdx="6">
    <p:extLst>
      <p:ext uri="{19B8F6BF-5375-455C-9EA6-DF929625EA0E}">
        <p15:presenceInfo xmlns:p15="http://schemas.microsoft.com/office/powerpoint/2012/main" userId="S-1-5-21-329068152-1326574676-1801674531-1556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CC00"/>
    <a:srgbClr val="41C0F0"/>
    <a:srgbClr val="175591"/>
    <a:srgbClr val="EC413C"/>
    <a:srgbClr val="00B050"/>
    <a:srgbClr val="3FC0F0"/>
    <a:srgbClr val="002244"/>
    <a:srgbClr val="CDEFFB"/>
    <a:srgbClr val="035392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44A2BD6-4EBA-4F3A-9381-6A6C31DC28DA}" v="31" dt="2024-12-13T10:24:48.4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557" autoAdjust="0"/>
  </p:normalViewPr>
  <p:slideViewPr>
    <p:cSldViewPr showGuides="1">
      <p:cViewPr varScale="1">
        <p:scale>
          <a:sx n="60" d="100"/>
          <a:sy n="60" d="100"/>
        </p:scale>
        <p:origin x="1444" y="48"/>
      </p:cViewPr>
      <p:guideLst>
        <p:guide orient="horz" pos="2160"/>
        <p:guide orient="horz" pos="969"/>
        <p:guide orient="horz" pos="3918"/>
        <p:guide orient="horz" pos="677"/>
        <p:guide orient="horz" pos="289"/>
        <p:guide pos="2880"/>
        <p:guide pos="5488"/>
        <p:guide pos="272"/>
        <p:guide pos="725"/>
        <p:guide pos="499"/>
      </p:guideLst>
    </p:cSldViewPr>
  </p:slideViewPr>
  <p:outlineViewPr>
    <p:cViewPr>
      <p:scale>
        <a:sx n="33" d="100"/>
        <a:sy n="33" d="100"/>
      </p:scale>
      <p:origin x="0" y="-2180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3254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microsoft.com/office/2016/11/relationships/changesInfo" Target="changesInfos/changesInfo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Relationship Id="rId43" Type="http://schemas.microsoft.com/office/2015/10/relationships/revisionInfo" Target="revisionInfo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ven D'Hondt" userId="58af97b4-daf1-46f5-99aa-6425fc3afc85" providerId="ADAL" clId="{F44A2BD6-4EBA-4F3A-9381-6A6C31DC28DA}"/>
    <pc:docChg chg="undo custSel addSld delSld modSld">
      <pc:chgData name="Sven D'Hondt" userId="58af97b4-daf1-46f5-99aa-6425fc3afc85" providerId="ADAL" clId="{F44A2BD6-4EBA-4F3A-9381-6A6C31DC28DA}" dt="2024-12-13T10:33:15.397" v="621" actId="47"/>
      <pc:docMkLst>
        <pc:docMk/>
      </pc:docMkLst>
      <pc:sldChg chg="addSp delSp modSp mod">
        <pc:chgData name="Sven D'Hondt" userId="58af97b4-daf1-46f5-99aa-6425fc3afc85" providerId="ADAL" clId="{F44A2BD6-4EBA-4F3A-9381-6A6C31DC28DA}" dt="2024-12-05T11:56:12.189" v="432" actId="1035"/>
        <pc:sldMkLst>
          <pc:docMk/>
          <pc:sldMk cId="2188378753" sldId="325"/>
        </pc:sldMkLst>
        <pc:spChg chg="mod">
          <ac:chgData name="Sven D'Hondt" userId="58af97b4-daf1-46f5-99aa-6425fc3afc85" providerId="ADAL" clId="{F44A2BD6-4EBA-4F3A-9381-6A6C31DC28DA}" dt="2024-12-05T11:56:12.189" v="432" actId="1035"/>
          <ac:spMkLst>
            <pc:docMk/>
            <pc:sldMk cId="2188378753" sldId="325"/>
            <ac:spMk id="2" creationId="{00000000-0000-0000-0000-000000000000}"/>
          </ac:spMkLst>
        </pc:spChg>
        <pc:spChg chg="del">
          <ac:chgData name="Sven D'Hondt" userId="58af97b4-daf1-46f5-99aa-6425fc3afc85" providerId="ADAL" clId="{F44A2BD6-4EBA-4F3A-9381-6A6C31DC28DA}" dt="2024-12-05T11:29:35.210" v="54" actId="478"/>
          <ac:spMkLst>
            <pc:docMk/>
            <pc:sldMk cId="2188378753" sldId="325"/>
            <ac:spMk id="3" creationId="{00000000-0000-0000-0000-000000000000}"/>
          </ac:spMkLst>
        </pc:spChg>
        <pc:picChg chg="add mod">
          <ac:chgData name="Sven D'Hondt" userId="58af97b4-daf1-46f5-99aa-6425fc3afc85" providerId="ADAL" clId="{F44A2BD6-4EBA-4F3A-9381-6A6C31DC28DA}" dt="2024-12-05T11:55:19.919" v="409" actId="1076"/>
          <ac:picMkLst>
            <pc:docMk/>
            <pc:sldMk cId="2188378753" sldId="325"/>
            <ac:picMk id="4" creationId="{811D8C87-B388-B3CB-FB28-75BFAE4E123B}"/>
          </ac:picMkLst>
        </pc:picChg>
      </pc:sldChg>
      <pc:sldChg chg="addSp delSp modSp mod chgLayout">
        <pc:chgData name="Sven D'Hondt" userId="58af97b4-daf1-46f5-99aa-6425fc3afc85" providerId="ADAL" clId="{F44A2BD6-4EBA-4F3A-9381-6A6C31DC28DA}" dt="2024-12-13T10:28:49.246" v="616" actId="6549"/>
        <pc:sldMkLst>
          <pc:docMk/>
          <pc:sldMk cId="1476581796" sldId="333"/>
        </pc:sldMkLst>
        <pc:spChg chg="mod ord">
          <ac:chgData name="Sven D'Hondt" userId="58af97b4-daf1-46f5-99aa-6425fc3afc85" providerId="ADAL" clId="{F44A2BD6-4EBA-4F3A-9381-6A6C31DC28DA}" dt="2024-12-05T11:39:14.595" v="74" actId="6264"/>
          <ac:spMkLst>
            <pc:docMk/>
            <pc:sldMk cId="1476581796" sldId="333"/>
            <ac:spMk id="2" creationId="{00000000-0000-0000-0000-000000000000}"/>
          </ac:spMkLst>
        </pc:spChg>
        <pc:spChg chg="mod ord">
          <ac:chgData name="Sven D'Hondt" userId="58af97b4-daf1-46f5-99aa-6425fc3afc85" providerId="ADAL" clId="{F44A2BD6-4EBA-4F3A-9381-6A6C31DC28DA}" dt="2024-12-13T10:28:49.246" v="616" actId="6549"/>
          <ac:spMkLst>
            <pc:docMk/>
            <pc:sldMk cId="1476581796" sldId="333"/>
            <ac:spMk id="3" creationId="{00000000-0000-0000-0000-000000000000}"/>
          </ac:spMkLst>
        </pc:spChg>
        <pc:spChg chg="mod ord">
          <ac:chgData name="Sven D'Hondt" userId="58af97b4-daf1-46f5-99aa-6425fc3afc85" providerId="ADAL" clId="{F44A2BD6-4EBA-4F3A-9381-6A6C31DC28DA}" dt="2024-12-05T11:39:14.595" v="74" actId="6264"/>
          <ac:spMkLst>
            <pc:docMk/>
            <pc:sldMk cId="1476581796" sldId="333"/>
            <ac:spMk id="4" creationId="{00000000-0000-0000-0000-000000000000}"/>
          </ac:spMkLst>
        </pc:spChg>
        <pc:spChg chg="del mod">
          <ac:chgData name="Sven D'Hondt" userId="58af97b4-daf1-46f5-99aa-6425fc3afc85" providerId="ADAL" clId="{F44A2BD6-4EBA-4F3A-9381-6A6C31DC28DA}" dt="2024-12-05T11:34:21.886" v="69" actId="478"/>
          <ac:spMkLst>
            <pc:docMk/>
            <pc:sldMk cId="1476581796" sldId="333"/>
            <ac:spMk id="5" creationId="{00000000-0000-0000-0000-000000000000}"/>
          </ac:spMkLst>
        </pc:spChg>
        <pc:spChg chg="add del mod">
          <ac:chgData name="Sven D'Hondt" userId="58af97b4-daf1-46f5-99aa-6425fc3afc85" providerId="ADAL" clId="{F44A2BD6-4EBA-4F3A-9381-6A6C31DC28DA}" dt="2024-12-05T11:38:44.349" v="72" actId="6264"/>
          <ac:spMkLst>
            <pc:docMk/>
            <pc:sldMk cId="1476581796" sldId="333"/>
            <ac:spMk id="11" creationId="{744BEA72-D69E-7A1F-023E-09CA39A009D6}"/>
          </ac:spMkLst>
        </pc:spChg>
        <pc:spChg chg="add del mod">
          <ac:chgData name="Sven D'Hondt" userId="58af97b4-daf1-46f5-99aa-6425fc3afc85" providerId="ADAL" clId="{F44A2BD6-4EBA-4F3A-9381-6A6C31DC28DA}" dt="2024-12-05T11:38:44.349" v="72" actId="6264"/>
          <ac:spMkLst>
            <pc:docMk/>
            <pc:sldMk cId="1476581796" sldId="333"/>
            <ac:spMk id="12" creationId="{2388916D-573C-0690-842D-B69B4D4612AE}"/>
          </ac:spMkLst>
        </pc:spChg>
        <pc:spChg chg="add del mod">
          <ac:chgData name="Sven D'Hondt" userId="58af97b4-daf1-46f5-99aa-6425fc3afc85" providerId="ADAL" clId="{F44A2BD6-4EBA-4F3A-9381-6A6C31DC28DA}" dt="2024-12-05T11:38:44.349" v="72" actId="6264"/>
          <ac:spMkLst>
            <pc:docMk/>
            <pc:sldMk cId="1476581796" sldId="333"/>
            <ac:spMk id="13" creationId="{8DE13149-E068-5D9A-B63E-C8FFB001F60A}"/>
          </ac:spMkLst>
        </pc:spChg>
        <pc:spChg chg="add del mod">
          <ac:chgData name="Sven D'Hondt" userId="58af97b4-daf1-46f5-99aa-6425fc3afc85" providerId="ADAL" clId="{F44A2BD6-4EBA-4F3A-9381-6A6C31DC28DA}" dt="2024-12-05T11:39:14.595" v="74" actId="6264"/>
          <ac:spMkLst>
            <pc:docMk/>
            <pc:sldMk cId="1476581796" sldId="333"/>
            <ac:spMk id="14" creationId="{7FF52238-9FEC-D4D4-1F4E-E5FACE80C87B}"/>
          </ac:spMkLst>
        </pc:spChg>
        <pc:spChg chg="add del mod">
          <ac:chgData name="Sven D'Hondt" userId="58af97b4-daf1-46f5-99aa-6425fc3afc85" providerId="ADAL" clId="{F44A2BD6-4EBA-4F3A-9381-6A6C31DC28DA}" dt="2024-12-05T11:39:14.595" v="74" actId="6264"/>
          <ac:spMkLst>
            <pc:docMk/>
            <pc:sldMk cId="1476581796" sldId="333"/>
            <ac:spMk id="15" creationId="{404615FE-2115-56B8-F147-046554876B9B}"/>
          </ac:spMkLst>
        </pc:spChg>
        <pc:spChg chg="add del mod">
          <ac:chgData name="Sven D'Hondt" userId="58af97b4-daf1-46f5-99aa-6425fc3afc85" providerId="ADAL" clId="{F44A2BD6-4EBA-4F3A-9381-6A6C31DC28DA}" dt="2024-12-05T11:39:14.595" v="74" actId="6264"/>
          <ac:spMkLst>
            <pc:docMk/>
            <pc:sldMk cId="1476581796" sldId="333"/>
            <ac:spMk id="16" creationId="{284B90AA-B03F-DE4C-24B4-0A3B429903B2}"/>
          </ac:spMkLst>
        </pc:spChg>
        <pc:picChg chg="add mod">
          <ac:chgData name="Sven D'Hondt" userId="58af97b4-daf1-46f5-99aa-6425fc3afc85" providerId="ADAL" clId="{F44A2BD6-4EBA-4F3A-9381-6A6C31DC28DA}" dt="2024-12-05T11:34:30.837" v="70" actId="1076"/>
          <ac:picMkLst>
            <pc:docMk/>
            <pc:sldMk cId="1476581796" sldId="333"/>
            <ac:picMk id="10" creationId="{1BD76A80-E310-8D83-C20B-16A0B8E09F43}"/>
          </ac:picMkLst>
        </pc:picChg>
      </pc:sldChg>
      <pc:sldChg chg="addSp modSp mod">
        <pc:chgData name="Sven D'Hondt" userId="58af97b4-daf1-46f5-99aa-6425fc3afc85" providerId="ADAL" clId="{F44A2BD6-4EBA-4F3A-9381-6A6C31DC28DA}" dt="2024-12-13T10:22:19.135" v="438" actId="14100"/>
        <pc:sldMkLst>
          <pc:docMk/>
          <pc:sldMk cId="4130943095" sldId="334"/>
        </pc:sldMkLst>
        <pc:spChg chg="mod">
          <ac:chgData name="Sven D'Hondt" userId="58af97b4-daf1-46f5-99aa-6425fc3afc85" providerId="ADAL" clId="{F44A2BD6-4EBA-4F3A-9381-6A6C31DC28DA}" dt="2024-12-05T11:26:31.083" v="35" actId="20577"/>
          <ac:spMkLst>
            <pc:docMk/>
            <pc:sldMk cId="4130943095" sldId="334"/>
            <ac:spMk id="7" creationId="{00000000-0000-0000-0000-000000000000}"/>
          </ac:spMkLst>
        </pc:spChg>
        <pc:picChg chg="add mod">
          <ac:chgData name="Sven D'Hondt" userId="58af97b4-daf1-46f5-99aa-6425fc3afc85" providerId="ADAL" clId="{F44A2BD6-4EBA-4F3A-9381-6A6C31DC28DA}" dt="2024-12-13T10:22:19.135" v="438" actId="14100"/>
          <ac:picMkLst>
            <pc:docMk/>
            <pc:sldMk cId="4130943095" sldId="334"/>
            <ac:picMk id="3" creationId="{556E222D-9956-C611-2048-82010D0C9AA6}"/>
          </ac:picMkLst>
        </pc:picChg>
      </pc:sldChg>
      <pc:sldChg chg="addSp modSp mod">
        <pc:chgData name="Sven D'Hondt" userId="58af97b4-daf1-46f5-99aa-6425fc3afc85" providerId="ADAL" clId="{F44A2BD6-4EBA-4F3A-9381-6A6C31DC28DA}" dt="2024-12-13T10:22:34.268" v="441" actId="14100"/>
        <pc:sldMkLst>
          <pc:docMk/>
          <pc:sldMk cId="217151070" sldId="336"/>
        </pc:sldMkLst>
        <pc:picChg chg="add mod">
          <ac:chgData name="Sven D'Hondt" userId="58af97b4-daf1-46f5-99aa-6425fc3afc85" providerId="ADAL" clId="{F44A2BD6-4EBA-4F3A-9381-6A6C31DC28DA}" dt="2024-12-13T10:22:34.268" v="441" actId="14100"/>
          <ac:picMkLst>
            <pc:docMk/>
            <pc:sldMk cId="217151070" sldId="336"/>
            <ac:picMk id="6" creationId="{DDDBF069-7C40-2B26-AC4F-53C8A8157204}"/>
          </ac:picMkLst>
        </pc:picChg>
      </pc:sldChg>
      <pc:sldChg chg="addSp modSp del mod">
        <pc:chgData name="Sven D'Hondt" userId="58af97b4-daf1-46f5-99aa-6425fc3afc85" providerId="ADAL" clId="{F44A2BD6-4EBA-4F3A-9381-6A6C31DC28DA}" dt="2024-12-13T10:32:42.679" v="617" actId="47"/>
        <pc:sldMkLst>
          <pc:docMk/>
          <pc:sldMk cId="3020209057" sldId="338"/>
        </pc:sldMkLst>
        <pc:picChg chg="add mod">
          <ac:chgData name="Sven D'Hondt" userId="58af97b4-daf1-46f5-99aa-6425fc3afc85" providerId="ADAL" clId="{F44A2BD6-4EBA-4F3A-9381-6A6C31DC28DA}" dt="2024-12-13T10:22:41.659" v="442" actId="14100"/>
          <ac:picMkLst>
            <pc:docMk/>
            <pc:sldMk cId="3020209057" sldId="338"/>
            <ac:picMk id="3" creationId="{04F4FF1A-2A5D-B5EB-C1B0-10CA51DC2E1E}"/>
          </ac:picMkLst>
        </pc:picChg>
      </pc:sldChg>
      <pc:sldChg chg="addSp modSp mod">
        <pc:chgData name="Sven D'Hondt" userId="58af97b4-daf1-46f5-99aa-6425fc3afc85" providerId="ADAL" clId="{F44A2BD6-4EBA-4F3A-9381-6A6C31DC28DA}" dt="2024-12-13T10:22:50.230" v="443" actId="14100"/>
        <pc:sldMkLst>
          <pc:docMk/>
          <pc:sldMk cId="3434964525" sldId="340"/>
        </pc:sldMkLst>
        <pc:picChg chg="add mod">
          <ac:chgData name="Sven D'Hondt" userId="58af97b4-daf1-46f5-99aa-6425fc3afc85" providerId="ADAL" clId="{F44A2BD6-4EBA-4F3A-9381-6A6C31DC28DA}" dt="2024-12-13T10:22:50.230" v="443" actId="14100"/>
          <ac:picMkLst>
            <pc:docMk/>
            <pc:sldMk cId="3434964525" sldId="340"/>
            <ac:picMk id="7" creationId="{646519BB-0716-1D12-F90B-07E00CC3225F}"/>
          </ac:picMkLst>
        </pc:picChg>
      </pc:sldChg>
      <pc:sldChg chg="addSp modSp mod">
        <pc:chgData name="Sven D'Hondt" userId="58af97b4-daf1-46f5-99aa-6425fc3afc85" providerId="ADAL" clId="{F44A2BD6-4EBA-4F3A-9381-6A6C31DC28DA}" dt="2024-12-13T10:23:08.375" v="446" actId="14100"/>
        <pc:sldMkLst>
          <pc:docMk/>
          <pc:sldMk cId="1172316898" sldId="341"/>
        </pc:sldMkLst>
        <pc:picChg chg="add mod">
          <ac:chgData name="Sven D'Hondt" userId="58af97b4-daf1-46f5-99aa-6425fc3afc85" providerId="ADAL" clId="{F44A2BD6-4EBA-4F3A-9381-6A6C31DC28DA}" dt="2024-12-13T10:23:08.375" v="446" actId="14100"/>
          <ac:picMkLst>
            <pc:docMk/>
            <pc:sldMk cId="1172316898" sldId="341"/>
            <ac:picMk id="5" creationId="{C2353DCC-FBFB-FFA1-F2B6-2890B3A7D6D6}"/>
          </ac:picMkLst>
        </pc:picChg>
      </pc:sldChg>
      <pc:sldChg chg="addSp modSp del mod">
        <pc:chgData name="Sven D'Hondt" userId="58af97b4-daf1-46f5-99aa-6425fc3afc85" providerId="ADAL" clId="{F44A2BD6-4EBA-4F3A-9381-6A6C31DC28DA}" dt="2024-12-13T10:32:46.235" v="618" actId="47"/>
        <pc:sldMkLst>
          <pc:docMk/>
          <pc:sldMk cId="2154708139" sldId="342"/>
        </pc:sldMkLst>
        <pc:picChg chg="add mod">
          <ac:chgData name="Sven D'Hondt" userId="58af97b4-daf1-46f5-99aa-6425fc3afc85" providerId="ADAL" clId="{F44A2BD6-4EBA-4F3A-9381-6A6C31DC28DA}" dt="2024-12-13T10:23:17.074" v="448" actId="14100"/>
          <ac:picMkLst>
            <pc:docMk/>
            <pc:sldMk cId="2154708139" sldId="342"/>
            <ac:picMk id="2" creationId="{7EA35A7A-3E5B-24A3-178D-806AE882C804}"/>
          </ac:picMkLst>
        </pc:picChg>
      </pc:sldChg>
      <pc:sldChg chg="addSp modSp mod">
        <pc:chgData name="Sven D'Hondt" userId="58af97b4-daf1-46f5-99aa-6425fc3afc85" providerId="ADAL" clId="{F44A2BD6-4EBA-4F3A-9381-6A6C31DC28DA}" dt="2024-12-13T10:23:27.052" v="449" actId="14100"/>
        <pc:sldMkLst>
          <pc:docMk/>
          <pc:sldMk cId="875818965" sldId="343"/>
        </pc:sldMkLst>
        <pc:picChg chg="add mod">
          <ac:chgData name="Sven D'Hondt" userId="58af97b4-daf1-46f5-99aa-6425fc3afc85" providerId="ADAL" clId="{F44A2BD6-4EBA-4F3A-9381-6A6C31DC28DA}" dt="2024-12-13T10:23:27.052" v="449" actId="14100"/>
          <ac:picMkLst>
            <pc:docMk/>
            <pc:sldMk cId="875818965" sldId="343"/>
            <ac:picMk id="7" creationId="{892315B1-1A98-C789-0871-3934179F933C}"/>
          </ac:picMkLst>
        </pc:picChg>
      </pc:sldChg>
      <pc:sldChg chg="addSp modSp mod">
        <pc:chgData name="Sven D'Hondt" userId="58af97b4-daf1-46f5-99aa-6425fc3afc85" providerId="ADAL" clId="{F44A2BD6-4EBA-4F3A-9381-6A6C31DC28DA}" dt="2024-12-13T10:23:33.713" v="450" actId="14100"/>
        <pc:sldMkLst>
          <pc:docMk/>
          <pc:sldMk cId="2929371988" sldId="344"/>
        </pc:sldMkLst>
        <pc:picChg chg="add mod">
          <ac:chgData name="Sven D'Hondt" userId="58af97b4-daf1-46f5-99aa-6425fc3afc85" providerId="ADAL" clId="{F44A2BD6-4EBA-4F3A-9381-6A6C31DC28DA}" dt="2024-12-13T10:23:33.713" v="450" actId="14100"/>
          <ac:picMkLst>
            <pc:docMk/>
            <pc:sldMk cId="2929371988" sldId="344"/>
            <ac:picMk id="5" creationId="{58A75FDE-B909-3B34-5EF2-EAA79B33F6E5}"/>
          </ac:picMkLst>
        </pc:picChg>
      </pc:sldChg>
      <pc:sldChg chg="addSp modSp mod">
        <pc:chgData name="Sven D'Hondt" userId="58af97b4-daf1-46f5-99aa-6425fc3afc85" providerId="ADAL" clId="{F44A2BD6-4EBA-4F3A-9381-6A6C31DC28DA}" dt="2024-12-13T10:23:39.678" v="451" actId="14100"/>
        <pc:sldMkLst>
          <pc:docMk/>
          <pc:sldMk cId="4287166387" sldId="345"/>
        </pc:sldMkLst>
        <pc:picChg chg="add mod">
          <ac:chgData name="Sven D'Hondt" userId="58af97b4-daf1-46f5-99aa-6425fc3afc85" providerId="ADAL" clId="{F44A2BD6-4EBA-4F3A-9381-6A6C31DC28DA}" dt="2024-12-13T10:23:39.678" v="451" actId="14100"/>
          <ac:picMkLst>
            <pc:docMk/>
            <pc:sldMk cId="4287166387" sldId="345"/>
            <ac:picMk id="5" creationId="{398867E9-2F15-C4C1-01E1-A62477C34F0E}"/>
          </ac:picMkLst>
        </pc:picChg>
      </pc:sldChg>
      <pc:sldChg chg="addSp modSp mod">
        <pc:chgData name="Sven D'Hondt" userId="58af97b4-daf1-46f5-99aa-6425fc3afc85" providerId="ADAL" clId="{F44A2BD6-4EBA-4F3A-9381-6A6C31DC28DA}" dt="2024-12-13T10:23:45.600" v="452" actId="14100"/>
        <pc:sldMkLst>
          <pc:docMk/>
          <pc:sldMk cId="3572294968" sldId="346"/>
        </pc:sldMkLst>
        <pc:spChg chg="mod">
          <ac:chgData name="Sven D'Hondt" userId="58af97b4-daf1-46f5-99aa-6425fc3afc85" providerId="ADAL" clId="{F44A2BD6-4EBA-4F3A-9381-6A6C31DC28DA}" dt="2024-12-05T11:44:06.194" v="79" actId="20577"/>
          <ac:spMkLst>
            <pc:docMk/>
            <pc:sldMk cId="3572294968" sldId="346"/>
            <ac:spMk id="3" creationId="{00000000-0000-0000-0000-000000000000}"/>
          </ac:spMkLst>
        </pc:spChg>
        <pc:picChg chg="add mod">
          <ac:chgData name="Sven D'Hondt" userId="58af97b4-daf1-46f5-99aa-6425fc3afc85" providerId="ADAL" clId="{F44A2BD6-4EBA-4F3A-9381-6A6C31DC28DA}" dt="2024-12-13T10:23:45.600" v="452" actId="14100"/>
          <ac:picMkLst>
            <pc:docMk/>
            <pc:sldMk cId="3572294968" sldId="346"/>
            <ac:picMk id="5" creationId="{4CE60450-95D0-F6D3-3914-DF6AC9BB4F1D}"/>
          </ac:picMkLst>
        </pc:picChg>
      </pc:sldChg>
      <pc:sldChg chg="addSp modSp del mod">
        <pc:chgData name="Sven D'Hondt" userId="58af97b4-daf1-46f5-99aa-6425fc3afc85" providerId="ADAL" clId="{F44A2BD6-4EBA-4F3A-9381-6A6C31DC28DA}" dt="2024-12-13T10:32:52.434" v="619" actId="47"/>
        <pc:sldMkLst>
          <pc:docMk/>
          <pc:sldMk cId="3832938171" sldId="347"/>
        </pc:sldMkLst>
        <pc:picChg chg="add mod">
          <ac:chgData name="Sven D'Hondt" userId="58af97b4-daf1-46f5-99aa-6425fc3afc85" providerId="ADAL" clId="{F44A2BD6-4EBA-4F3A-9381-6A6C31DC28DA}" dt="2024-12-13T10:23:50.281" v="453" actId="14100"/>
          <ac:picMkLst>
            <pc:docMk/>
            <pc:sldMk cId="3832938171" sldId="347"/>
            <ac:picMk id="3" creationId="{1C2A4C3B-6F12-4735-AA03-AFFE679AE82B}"/>
          </ac:picMkLst>
        </pc:picChg>
      </pc:sldChg>
      <pc:sldChg chg="addSp modSp mod">
        <pc:chgData name="Sven D'Hondt" userId="58af97b4-daf1-46f5-99aa-6425fc3afc85" providerId="ADAL" clId="{F44A2BD6-4EBA-4F3A-9381-6A6C31DC28DA}" dt="2024-12-13T10:24:12.579" v="552" actId="1037"/>
        <pc:sldMkLst>
          <pc:docMk/>
          <pc:sldMk cId="4167317931" sldId="348"/>
        </pc:sldMkLst>
        <pc:picChg chg="add mod">
          <ac:chgData name="Sven D'Hondt" userId="58af97b4-daf1-46f5-99aa-6425fc3afc85" providerId="ADAL" clId="{F44A2BD6-4EBA-4F3A-9381-6A6C31DC28DA}" dt="2024-12-13T10:24:12.579" v="552" actId="1037"/>
          <ac:picMkLst>
            <pc:docMk/>
            <pc:sldMk cId="4167317931" sldId="348"/>
            <ac:picMk id="6" creationId="{19764FCD-F46B-B4BD-5392-BBA65A076495}"/>
          </ac:picMkLst>
        </pc:picChg>
      </pc:sldChg>
      <pc:sldChg chg="addSp modSp mod">
        <pc:chgData name="Sven D'Hondt" userId="58af97b4-daf1-46f5-99aa-6425fc3afc85" providerId="ADAL" clId="{F44A2BD6-4EBA-4F3A-9381-6A6C31DC28DA}" dt="2024-12-13T10:24:18.791" v="553" actId="14100"/>
        <pc:sldMkLst>
          <pc:docMk/>
          <pc:sldMk cId="2419673640" sldId="349"/>
        </pc:sldMkLst>
        <pc:picChg chg="add mod">
          <ac:chgData name="Sven D'Hondt" userId="58af97b4-daf1-46f5-99aa-6425fc3afc85" providerId="ADAL" clId="{F44A2BD6-4EBA-4F3A-9381-6A6C31DC28DA}" dt="2024-12-13T10:24:18.791" v="553" actId="14100"/>
          <ac:picMkLst>
            <pc:docMk/>
            <pc:sldMk cId="2419673640" sldId="349"/>
            <ac:picMk id="7" creationId="{8CA5FA04-DEB0-C9D5-D136-E06569720E16}"/>
          </ac:picMkLst>
        </pc:picChg>
      </pc:sldChg>
      <pc:sldChg chg="addSp modSp mod">
        <pc:chgData name="Sven D'Hondt" userId="58af97b4-daf1-46f5-99aa-6425fc3afc85" providerId="ADAL" clId="{F44A2BD6-4EBA-4F3A-9381-6A6C31DC28DA}" dt="2024-12-13T10:24:29.985" v="555" actId="14100"/>
        <pc:sldMkLst>
          <pc:docMk/>
          <pc:sldMk cId="1419124982" sldId="351"/>
        </pc:sldMkLst>
        <pc:picChg chg="add mod">
          <ac:chgData name="Sven D'Hondt" userId="58af97b4-daf1-46f5-99aa-6425fc3afc85" providerId="ADAL" clId="{F44A2BD6-4EBA-4F3A-9381-6A6C31DC28DA}" dt="2024-12-13T10:24:29.985" v="555" actId="14100"/>
          <ac:picMkLst>
            <pc:docMk/>
            <pc:sldMk cId="1419124982" sldId="351"/>
            <ac:picMk id="7" creationId="{1D3C17C4-93AF-4F2C-4506-7444047F733D}"/>
          </ac:picMkLst>
        </pc:picChg>
      </pc:sldChg>
      <pc:sldChg chg="addSp modSp mod">
        <pc:chgData name="Sven D'Hondt" userId="58af97b4-daf1-46f5-99aa-6425fc3afc85" providerId="ADAL" clId="{F44A2BD6-4EBA-4F3A-9381-6A6C31DC28DA}" dt="2024-12-13T10:24:35.990" v="556" actId="14100"/>
        <pc:sldMkLst>
          <pc:docMk/>
          <pc:sldMk cId="3401226047" sldId="353"/>
        </pc:sldMkLst>
        <pc:picChg chg="add mod">
          <ac:chgData name="Sven D'Hondt" userId="58af97b4-daf1-46f5-99aa-6425fc3afc85" providerId="ADAL" clId="{F44A2BD6-4EBA-4F3A-9381-6A6C31DC28DA}" dt="2024-12-13T10:24:35.990" v="556" actId="14100"/>
          <ac:picMkLst>
            <pc:docMk/>
            <pc:sldMk cId="3401226047" sldId="353"/>
            <ac:picMk id="7" creationId="{E4570B62-D147-31F4-878A-9B8B98E8AE6F}"/>
          </ac:picMkLst>
        </pc:picChg>
      </pc:sldChg>
      <pc:sldChg chg="addSp modSp mod">
        <pc:chgData name="Sven D'Hondt" userId="58af97b4-daf1-46f5-99aa-6425fc3afc85" providerId="ADAL" clId="{F44A2BD6-4EBA-4F3A-9381-6A6C31DC28DA}" dt="2024-12-13T10:25:02.125" v="560" actId="14100"/>
        <pc:sldMkLst>
          <pc:docMk/>
          <pc:sldMk cId="3055057956" sldId="354"/>
        </pc:sldMkLst>
        <pc:spChg chg="mod">
          <ac:chgData name="Sven D'Hondt" userId="58af97b4-daf1-46f5-99aa-6425fc3afc85" providerId="ADAL" clId="{F44A2BD6-4EBA-4F3A-9381-6A6C31DC28DA}" dt="2024-12-05T11:45:04.801" v="83" actId="20577"/>
          <ac:spMkLst>
            <pc:docMk/>
            <pc:sldMk cId="3055057956" sldId="354"/>
            <ac:spMk id="3" creationId="{00000000-0000-0000-0000-000000000000}"/>
          </ac:spMkLst>
        </pc:spChg>
        <pc:picChg chg="add mod">
          <ac:chgData name="Sven D'Hondt" userId="58af97b4-daf1-46f5-99aa-6425fc3afc85" providerId="ADAL" clId="{F44A2BD6-4EBA-4F3A-9381-6A6C31DC28DA}" dt="2024-12-13T10:25:02.125" v="560" actId="14100"/>
          <ac:picMkLst>
            <pc:docMk/>
            <pc:sldMk cId="3055057956" sldId="354"/>
            <ac:picMk id="6" creationId="{3DFABB12-2EA5-8024-37AC-5CE711A8A12B}"/>
          </ac:picMkLst>
        </pc:picChg>
      </pc:sldChg>
      <pc:sldChg chg="addSp modSp mod">
        <pc:chgData name="Sven D'Hondt" userId="58af97b4-daf1-46f5-99aa-6425fc3afc85" providerId="ADAL" clId="{F44A2BD6-4EBA-4F3A-9381-6A6C31DC28DA}" dt="2024-12-13T10:24:54.005" v="558" actId="1076"/>
        <pc:sldMkLst>
          <pc:docMk/>
          <pc:sldMk cId="3549588076" sldId="355"/>
        </pc:sldMkLst>
        <pc:picChg chg="add mod">
          <ac:chgData name="Sven D'Hondt" userId="58af97b4-daf1-46f5-99aa-6425fc3afc85" providerId="ADAL" clId="{F44A2BD6-4EBA-4F3A-9381-6A6C31DC28DA}" dt="2024-12-13T10:24:54.005" v="558" actId="1076"/>
          <ac:picMkLst>
            <pc:docMk/>
            <pc:sldMk cId="3549588076" sldId="355"/>
            <ac:picMk id="6" creationId="{4B12CA2A-286B-798A-E977-FAFA00F7C70F}"/>
          </ac:picMkLst>
        </pc:picChg>
      </pc:sldChg>
      <pc:sldChg chg="addSp modSp mod">
        <pc:chgData name="Sven D'Hondt" userId="58af97b4-daf1-46f5-99aa-6425fc3afc85" providerId="ADAL" clId="{F44A2BD6-4EBA-4F3A-9381-6A6C31DC28DA}" dt="2024-12-13T10:25:43.432" v="563" actId="14100"/>
        <pc:sldMkLst>
          <pc:docMk/>
          <pc:sldMk cId="2190114445" sldId="356"/>
        </pc:sldMkLst>
        <pc:picChg chg="add mod">
          <ac:chgData name="Sven D'Hondt" userId="58af97b4-daf1-46f5-99aa-6425fc3afc85" providerId="ADAL" clId="{F44A2BD6-4EBA-4F3A-9381-6A6C31DC28DA}" dt="2024-12-13T10:25:43.432" v="563" actId="14100"/>
          <ac:picMkLst>
            <pc:docMk/>
            <pc:sldMk cId="2190114445" sldId="356"/>
            <ac:picMk id="6" creationId="{3B68BCC7-B037-FB75-FFD0-C8F7078AB8BE}"/>
          </ac:picMkLst>
        </pc:picChg>
      </pc:sldChg>
      <pc:sldChg chg="addSp modSp mod">
        <pc:chgData name="Sven D'Hondt" userId="58af97b4-daf1-46f5-99aa-6425fc3afc85" providerId="ADAL" clId="{F44A2BD6-4EBA-4F3A-9381-6A6C31DC28DA}" dt="2024-12-13T10:25:51.165" v="564" actId="14100"/>
        <pc:sldMkLst>
          <pc:docMk/>
          <pc:sldMk cId="3770030636" sldId="358"/>
        </pc:sldMkLst>
        <pc:picChg chg="add mod">
          <ac:chgData name="Sven D'Hondt" userId="58af97b4-daf1-46f5-99aa-6425fc3afc85" providerId="ADAL" clId="{F44A2BD6-4EBA-4F3A-9381-6A6C31DC28DA}" dt="2024-12-13T10:25:51.165" v="564" actId="14100"/>
          <ac:picMkLst>
            <pc:docMk/>
            <pc:sldMk cId="3770030636" sldId="358"/>
            <ac:picMk id="3" creationId="{E40D5521-9807-4A04-748F-E00A82FD3FD7}"/>
          </ac:picMkLst>
        </pc:picChg>
      </pc:sldChg>
      <pc:sldChg chg="addSp modSp mod">
        <pc:chgData name="Sven D'Hondt" userId="58af97b4-daf1-46f5-99aa-6425fc3afc85" providerId="ADAL" clId="{F44A2BD6-4EBA-4F3A-9381-6A6C31DC28DA}" dt="2024-12-13T10:27:47.265" v="611" actId="14100"/>
        <pc:sldMkLst>
          <pc:docMk/>
          <pc:sldMk cId="2480244015" sldId="361"/>
        </pc:sldMkLst>
        <pc:spChg chg="mod">
          <ac:chgData name="Sven D'Hondt" userId="58af97b4-daf1-46f5-99aa-6425fc3afc85" providerId="ADAL" clId="{F44A2BD6-4EBA-4F3A-9381-6A6C31DC28DA}" dt="2024-12-13T10:27:09.697" v="596" actId="403"/>
          <ac:spMkLst>
            <pc:docMk/>
            <pc:sldMk cId="2480244015" sldId="361"/>
            <ac:spMk id="2" creationId="{00000000-0000-0000-0000-000000000000}"/>
          </ac:spMkLst>
        </pc:spChg>
        <pc:spChg chg="mod">
          <ac:chgData name="Sven D'Hondt" userId="58af97b4-daf1-46f5-99aa-6425fc3afc85" providerId="ADAL" clId="{F44A2BD6-4EBA-4F3A-9381-6A6C31DC28DA}" dt="2024-12-05T11:49:12.484" v="91" actId="14100"/>
          <ac:spMkLst>
            <pc:docMk/>
            <pc:sldMk cId="2480244015" sldId="361"/>
            <ac:spMk id="3" creationId="{00000000-0000-0000-0000-000000000000}"/>
          </ac:spMkLst>
        </pc:spChg>
        <pc:picChg chg="add mod">
          <ac:chgData name="Sven D'Hondt" userId="58af97b4-daf1-46f5-99aa-6425fc3afc85" providerId="ADAL" clId="{F44A2BD6-4EBA-4F3A-9381-6A6C31DC28DA}" dt="2024-12-13T10:27:47.265" v="611" actId="14100"/>
          <ac:picMkLst>
            <pc:docMk/>
            <pc:sldMk cId="2480244015" sldId="361"/>
            <ac:picMk id="6" creationId="{95472102-6C94-1B68-87A1-E2C79F46445C}"/>
          </ac:picMkLst>
        </pc:picChg>
      </pc:sldChg>
      <pc:sldChg chg="addSp modSp mod">
        <pc:chgData name="Sven D'Hondt" userId="58af97b4-daf1-46f5-99aa-6425fc3afc85" providerId="ADAL" clId="{F44A2BD6-4EBA-4F3A-9381-6A6C31DC28DA}" dt="2024-12-13T10:28:10.912" v="615" actId="14100"/>
        <pc:sldMkLst>
          <pc:docMk/>
          <pc:sldMk cId="3485073613" sldId="362"/>
        </pc:sldMkLst>
        <pc:spChg chg="mod">
          <ac:chgData name="Sven D'Hondt" userId="58af97b4-daf1-46f5-99aa-6425fc3afc85" providerId="ADAL" clId="{F44A2BD6-4EBA-4F3A-9381-6A6C31DC28DA}" dt="2024-12-05T11:50:40.190" v="123" actId="1036"/>
          <ac:spMkLst>
            <pc:docMk/>
            <pc:sldMk cId="3485073613" sldId="362"/>
            <ac:spMk id="2" creationId="{00000000-0000-0000-0000-000000000000}"/>
          </ac:spMkLst>
        </pc:spChg>
        <pc:picChg chg="add mod">
          <ac:chgData name="Sven D'Hondt" userId="58af97b4-daf1-46f5-99aa-6425fc3afc85" providerId="ADAL" clId="{F44A2BD6-4EBA-4F3A-9381-6A6C31DC28DA}" dt="2024-12-13T10:28:10.912" v="615" actId="14100"/>
          <ac:picMkLst>
            <pc:docMk/>
            <pc:sldMk cId="3485073613" sldId="362"/>
            <ac:picMk id="3" creationId="{D5E86AD2-26F4-DC87-A6FC-6FA302ABD3D7}"/>
          </ac:picMkLst>
        </pc:picChg>
      </pc:sldChg>
      <pc:sldChg chg="addSp modSp mod">
        <pc:chgData name="Sven D'Hondt" userId="58af97b4-daf1-46f5-99aa-6425fc3afc85" providerId="ADAL" clId="{F44A2BD6-4EBA-4F3A-9381-6A6C31DC28DA}" dt="2024-12-13T10:22:26.024" v="440" actId="14100"/>
        <pc:sldMkLst>
          <pc:docMk/>
          <pc:sldMk cId="3176060577" sldId="363"/>
        </pc:sldMkLst>
        <pc:spChg chg="mod">
          <ac:chgData name="Sven D'Hondt" userId="58af97b4-daf1-46f5-99aa-6425fc3afc85" providerId="ADAL" clId="{F44A2BD6-4EBA-4F3A-9381-6A6C31DC28DA}" dt="2024-12-05T11:27:18.729" v="36" actId="14100"/>
          <ac:spMkLst>
            <pc:docMk/>
            <pc:sldMk cId="3176060577" sldId="363"/>
            <ac:spMk id="3" creationId="{00000000-0000-0000-0000-000000000000}"/>
          </ac:spMkLst>
        </pc:spChg>
        <pc:picChg chg="add mod">
          <ac:chgData name="Sven D'Hondt" userId="58af97b4-daf1-46f5-99aa-6425fc3afc85" providerId="ADAL" clId="{F44A2BD6-4EBA-4F3A-9381-6A6C31DC28DA}" dt="2024-12-13T10:22:26.024" v="440" actId="14100"/>
          <ac:picMkLst>
            <pc:docMk/>
            <pc:sldMk cId="3176060577" sldId="363"/>
            <ac:picMk id="5" creationId="{7DB99ABF-11CF-6B98-ABBC-6140625FB913}"/>
          </ac:picMkLst>
        </pc:picChg>
      </pc:sldChg>
      <pc:sldChg chg="addSp modSp del mod">
        <pc:chgData name="Sven D'Hondt" userId="58af97b4-daf1-46f5-99aa-6425fc3afc85" providerId="ADAL" clId="{F44A2BD6-4EBA-4F3A-9381-6A6C31DC28DA}" dt="2024-12-13T10:33:04.088" v="620" actId="47"/>
        <pc:sldMkLst>
          <pc:docMk/>
          <pc:sldMk cId="1195302491" sldId="364"/>
        </pc:sldMkLst>
        <pc:picChg chg="add mod">
          <ac:chgData name="Sven D'Hondt" userId="58af97b4-daf1-46f5-99aa-6425fc3afc85" providerId="ADAL" clId="{F44A2BD6-4EBA-4F3A-9381-6A6C31DC28DA}" dt="2024-12-13T10:25:31.235" v="561" actId="14100"/>
          <ac:picMkLst>
            <pc:docMk/>
            <pc:sldMk cId="1195302491" sldId="364"/>
            <ac:picMk id="2" creationId="{F2B0ACB8-1128-78AF-91C6-D2B71C7BC3BC}"/>
          </ac:picMkLst>
        </pc:picChg>
      </pc:sldChg>
      <pc:sldChg chg="addSp modSp del mod">
        <pc:chgData name="Sven D'Hondt" userId="58af97b4-daf1-46f5-99aa-6425fc3afc85" providerId="ADAL" clId="{F44A2BD6-4EBA-4F3A-9381-6A6C31DC28DA}" dt="2024-12-13T10:33:15.397" v="621" actId="47"/>
        <pc:sldMkLst>
          <pc:docMk/>
          <pc:sldMk cId="1497304713" sldId="365"/>
        </pc:sldMkLst>
        <pc:picChg chg="add mod">
          <ac:chgData name="Sven D'Hondt" userId="58af97b4-daf1-46f5-99aa-6425fc3afc85" providerId="ADAL" clId="{F44A2BD6-4EBA-4F3A-9381-6A6C31DC28DA}" dt="2024-12-13T10:26:00.047" v="565" actId="14100"/>
          <ac:picMkLst>
            <pc:docMk/>
            <pc:sldMk cId="1497304713" sldId="365"/>
            <ac:picMk id="2" creationId="{C68A5C3B-7B22-7B4B-2FDE-1584CE0F329F}"/>
          </ac:picMkLst>
        </pc:picChg>
      </pc:sldChg>
      <pc:sldChg chg="addSp modSp mod">
        <pc:chgData name="Sven D'Hondt" userId="58af97b4-daf1-46f5-99aa-6425fc3afc85" providerId="ADAL" clId="{F44A2BD6-4EBA-4F3A-9381-6A6C31DC28DA}" dt="2024-12-13T10:27:41.608" v="610" actId="14100"/>
        <pc:sldMkLst>
          <pc:docMk/>
          <pc:sldMk cId="1207390463" sldId="367"/>
        </pc:sldMkLst>
        <pc:spChg chg="mod">
          <ac:chgData name="Sven D'Hondt" userId="58af97b4-daf1-46f5-99aa-6425fc3afc85" providerId="ADAL" clId="{F44A2BD6-4EBA-4F3A-9381-6A6C31DC28DA}" dt="2024-12-13T10:27:30.202" v="608" actId="403"/>
          <ac:spMkLst>
            <pc:docMk/>
            <pc:sldMk cId="1207390463" sldId="367"/>
            <ac:spMk id="2" creationId="{00000000-0000-0000-0000-000000000000}"/>
          </ac:spMkLst>
        </pc:spChg>
        <pc:picChg chg="add mod">
          <ac:chgData name="Sven D'Hondt" userId="58af97b4-daf1-46f5-99aa-6425fc3afc85" providerId="ADAL" clId="{F44A2BD6-4EBA-4F3A-9381-6A6C31DC28DA}" dt="2024-12-13T10:27:41.608" v="610" actId="14100"/>
          <ac:picMkLst>
            <pc:docMk/>
            <pc:sldMk cId="1207390463" sldId="367"/>
            <ac:picMk id="6" creationId="{E5591ECB-C350-5DAA-2EDB-45354D37ACD0}"/>
          </ac:picMkLst>
        </pc:picChg>
      </pc:sldChg>
      <pc:sldChg chg="addSp modSp mod">
        <pc:chgData name="Sven D'Hondt" userId="58af97b4-daf1-46f5-99aa-6425fc3afc85" providerId="ADAL" clId="{F44A2BD6-4EBA-4F3A-9381-6A6C31DC28DA}" dt="2024-12-13T10:25:37.236" v="562" actId="14100"/>
        <pc:sldMkLst>
          <pc:docMk/>
          <pc:sldMk cId="4226211810" sldId="368"/>
        </pc:sldMkLst>
        <pc:picChg chg="add mod">
          <ac:chgData name="Sven D'Hondt" userId="58af97b4-daf1-46f5-99aa-6425fc3afc85" providerId="ADAL" clId="{F44A2BD6-4EBA-4F3A-9381-6A6C31DC28DA}" dt="2024-12-13T10:25:37.236" v="562" actId="14100"/>
          <ac:picMkLst>
            <pc:docMk/>
            <pc:sldMk cId="4226211810" sldId="368"/>
            <ac:picMk id="2" creationId="{3D8F385E-2192-9DE5-BF8A-9A2FD69F7C34}"/>
          </ac:picMkLst>
        </pc:picChg>
        <pc:picChg chg="mod">
          <ac:chgData name="Sven D'Hondt" userId="58af97b4-daf1-46f5-99aa-6425fc3afc85" providerId="ADAL" clId="{F44A2BD6-4EBA-4F3A-9381-6A6C31DC28DA}" dt="2024-12-05T11:45:32.177" v="89" actId="1036"/>
          <ac:picMkLst>
            <pc:docMk/>
            <pc:sldMk cId="4226211810" sldId="368"/>
            <ac:picMk id="8" creationId="{00000000-0000-0000-0000-000000000000}"/>
          </ac:picMkLst>
        </pc:picChg>
      </pc:sldChg>
      <pc:sldChg chg="add del">
        <pc:chgData name="Sven D'Hondt" userId="58af97b4-daf1-46f5-99aa-6425fc3afc85" providerId="ADAL" clId="{F44A2BD6-4EBA-4F3A-9381-6A6C31DC28DA}" dt="2024-12-05T11:40:25.047" v="78" actId="47"/>
        <pc:sldMkLst>
          <pc:docMk/>
          <pc:sldMk cId="151886142" sldId="370"/>
        </pc:sldMkLst>
      </pc:sldChg>
      <pc:sldChg chg="add del">
        <pc:chgData name="Sven D'Hondt" userId="58af97b4-daf1-46f5-99aa-6425fc3afc85" providerId="ADAL" clId="{F44A2BD6-4EBA-4F3A-9381-6A6C31DC28DA}" dt="2024-12-05T11:40:07.540" v="76"/>
        <pc:sldMkLst>
          <pc:docMk/>
          <pc:sldMk cId="1702024926" sldId="370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7C5F8D-4F45-431F-9B8D-DD9DAFD9BF7B}" type="datetimeFigureOut">
              <a:rPr lang="en-GB" smtClean="0"/>
              <a:t>13/12/2024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BB45F2-1E85-4E01-932A-49E4E5531F2B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53615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90FA9E-B9E1-48A3-9FA2-8D7576A5357F}" type="datetimeFigureOut">
              <a:rPr lang="nl-BE" smtClean="0"/>
              <a:pPr/>
              <a:t>13/12/2024</a:t>
            </a:fld>
            <a:endParaRPr lang="nl-B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F1EE4A-0F1D-497E-983F-5B61215D8C28}" type="slidenum">
              <a:rPr lang="nl-BE" smtClean="0"/>
              <a:pPr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170815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11.jp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11.jp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11.jp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9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9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9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9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11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kifin -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2" name="Afbeelding 7" descr="voor_title_layout1.bmp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5169"/>
          <a:stretch/>
        </p:blipFill>
        <p:spPr bwMode="auto">
          <a:xfrm>
            <a:off x="0" y="2418357"/>
            <a:ext cx="2016224" cy="20168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612" y="806636"/>
            <a:ext cx="3834776" cy="943200"/>
          </a:xfrm>
          <a:prstGeom prst="rect">
            <a:avLst/>
          </a:prstGeom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83" b="31266"/>
          <a:stretch/>
        </p:blipFill>
        <p:spPr>
          <a:xfrm>
            <a:off x="4030737" y="2418357"/>
            <a:ext cx="5113263" cy="201875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016225" y="2418358"/>
            <a:ext cx="2016840" cy="2016840"/>
          </a:xfrm>
          <a:prstGeom prst="rect">
            <a:avLst/>
          </a:prstGeom>
        </p:spPr>
      </p:pic>
      <p:sp>
        <p:nvSpPr>
          <p:cNvPr id="14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2591736" y="4509144"/>
            <a:ext cx="6120816" cy="1080612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  <a:latin typeface="Gotham Rounded Bold" pitchFamily="50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591736" y="5589288"/>
            <a:ext cx="6120816" cy="630084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Gotham Rounded Book" pitchFamily="50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4157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kifin Lab - F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684" y="764704"/>
            <a:ext cx="5688632" cy="941980"/>
          </a:xfrm>
          <a:prstGeom prst="rect">
            <a:avLst/>
          </a:prstGeom>
        </p:spPr>
      </p:pic>
      <p:pic>
        <p:nvPicPr>
          <p:cNvPr id="20" name="Afbeelding 7" descr="voor_title_layout1.bmp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5169"/>
          <a:stretch/>
        </p:blipFill>
        <p:spPr bwMode="auto">
          <a:xfrm>
            <a:off x="6218" y="2423007"/>
            <a:ext cx="2016224" cy="20168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2591736" y="4509144"/>
            <a:ext cx="6120816" cy="1080612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  <a:latin typeface="Gotham Rounded Bold" pitchFamily="50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591736" y="5589288"/>
            <a:ext cx="6120816" cy="630084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Gotham Rounded Book" pitchFamily="50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66" b="29114"/>
          <a:stretch/>
        </p:blipFill>
        <p:spPr>
          <a:xfrm>
            <a:off x="3996000" y="2417537"/>
            <a:ext cx="5148000" cy="201622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021471" y="2422599"/>
            <a:ext cx="2014513" cy="201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344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kifin Lab - N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684" y="764704"/>
            <a:ext cx="5688632" cy="941980"/>
          </a:xfrm>
          <a:prstGeom prst="rect">
            <a:avLst/>
          </a:prstGeom>
        </p:spPr>
      </p:pic>
      <p:pic>
        <p:nvPicPr>
          <p:cNvPr id="20" name="Afbeelding 7" descr="voor_title_layout1.bmp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5169"/>
          <a:stretch/>
        </p:blipFill>
        <p:spPr bwMode="auto">
          <a:xfrm>
            <a:off x="9858" y="2423007"/>
            <a:ext cx="2016224" cy="20168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2591736" y="4509144"/>
            <a:ext cx="6120816" cy="1080612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  <a:latin typeface="Gotham Rounded Bold" pitchFamily="50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591736" y="5589288"/>
            <a:ext cx="6120816" cy="630084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Gotham Rounded Book" pitchFamily="50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66" b="29114"/>
          <a:stretch/>
        </p:blipFill>
        <p:spPr>
          <a:xfrm>
            <a:off x="3996000" y="2417537"/>
            <a:ext cx="5148000" cy="201622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026082" y="2419820"/>
            <a:ext cx="2014513" cy="201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8973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kifin Lab - NL/F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684" y="764704"/>
            <a:ext cx="5688632" cy="941980"/>
          </a:xfrm>
          <a:prstGeom prst="rect">
            <a:avLst/>
          </a:prstGeom>
        </p:spPr>
      </p:pic>
      <p:pic>
        <p:nvPicPr>
          <p:cNvPr id="20" name="Afbeelding 7" descr="voor_title_layout1.bmp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5169"/>
          <a:stretch/>
        </p:blipFill>
        <p:spPr bwMode="auto">
          <a:xfrm>
            <a:off x="1312" y="2423007"/>
            <a:ext cx="2016224" cy="20168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2591736" y="4509144"/>
            <a:ext cx="6120816" cy="1080612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  <a:latin typeface="Gotham Rounded Bold" pitchFamily="50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591736" y="5589288"/>
            <a:ext cx="6120816" cy="630084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Gotham Rounded Book" pitchFamily="50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66" b="29114"/>
          <a:stretch/>
        </p:blipFill>
        <p:spPr>
          <a:xfrm>
            <a:off x="3996000" y="2417537"/>
            <a:ext cx="5148000" cy="201622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015072" y="2420448"/>
            <a:ext cx="2019442" cy="201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2365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SMA Title Slide 2 NL-F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5"/>
          <p:cNvSpPr/>
          <p:nvPr userDrawn="1"/>
        </p:nvSpPr>
        <p:spPr>
          <a:xfrm>
            <a:off x="0" y="1988840"/>
            <a:ext cx="9144000" cy="683457"/>
          </a:xfrm>
          <a:prstGeom prst="rect">
            <a:avLst/>
          </a:prstGeom>
          <a:solidFill>
            <a:srgbClr val="0022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Rechthoek 5"/>
          <p:cNvSpPr/>
          <p:nvPr userDrawn="1"/>
        </p:nvSpPr>
        <p:spPr>
          <a:xfrm>
            <a:off x="0" y="1305383"/>
            <a:ext cx="9144000" cy="6834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4"/>
          </p:nvPr>
        </p:nvSpPr>
        <p:spPr>
          <a:xfrm>
            <a:off x="0" y="2166521"/>
            <a:ext cx="9144000" cy="433768"/>
          </a:xfrm>
        </p:spPr>
        <p:txBody>
          <a:bodyPr/>
          <a:lstStyle>
            <a:lvl1pPr marL="0" indent="0" algn="ctr">
              <a:buNone/>
              <a:defRPr sz="2400" baseline="0">
                <a:solidFill>
                  <a:schemeClr val="bg1"/>
                </a:solidFill>
                <a:latin typeface="Gotham Rounded Book" pitchFamily="50" charset="0"/>
              </a:defRPr>
            </a:lvl1pPr>
          </a:lstStyle>
          <a:p>
            <a:pPr lvl="0" algn="ctr"/>
            <a:r>
              <a:rPr lang="en-US" sz="2800" noProof="0"/>
              <a:t>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305" y="3698301"/>
            <a:ext cx="4017383" cy="665239"/>
          </a:xfrm>
          <a:prstGeom prst="rect">
            <a:avLst/>
          </a:prstGeom>
        </p:spPr>
      </p:pic>
      <p:sp>
        <p:nvSpPr>
          <p:cNvPr id="16" name="Tijdelijke aanduiding voor tekst 8"/>
          <p:cNvSpPr>
            <a:spLocks noGrp="1"/>
          </p:cNvSpPr>
          <p:nvPr>
            <p:ph type="body" sz="quarter" idx="15"/>
          </p:nvPr>
        </p:nvSpPr>
        <p:spPr>
          <a:xfrm>
            <a:off x="0" y="1484784"/>
            <a:ext cx="9144000" cy="423664"/>
          </a:xfrm>
        </p:spPr>
        <p:txBody>
          <a:bodyPr/>
          <a:lstStyle>
            <a:lvl1pPr marL="0" indent="0" algn="ctr">
              <a:buNone/>
              <a:defRPr sz="3200" baseline="0">
                <a:solidFill>
                  <a:schemeClr val="bg1"/>
                </a:solidFill>
                <a:latin typeface="Gotham Rounded Bold" pitchFamily="50" charset="0"/>
              </a:defRPr>
            </a:lvl1pPr>
          </a:lstStyle>
          <a:p>
            <a:pPr lvl="0" algn="ctr"/>
            <a:r>
              <a:rPr lang="en-US" sz="2800" noProof="0"/>
              <a:t>Edit Master text styles</a:t>
            </a:r>
          </a:p>
        </p:txBody>
      </p:sp>
      <p:pic>
        <p:nvPicPr>
          <p:cNvPr id="12" name="Afbeelding 7" descr="voor_title_layout1.bmp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4827"/>
          <a:stretch/>
        </p:blipFill>
        <p:spPr>
          <a:xfrm>
            <a:off x="3984172" y="5414529"/>
            <a:ext cx="1175653" cy="1167595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3779755" y="4794770"/>
            <a:ext cx="1512325" cy="6197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93663" algn="ctr"/>
            <a:r>
              <a:rPr lang="fr-BE" sz="2000" dirty="0" err="1">
                <a:solidFill>
                  <a:srgbClr val="002244"/>
                </a:solidFill>
              </a:rPr>
              <a:t>Powered</a:t>
            </a:r>
            <a:r>
              <a:rPr lang="fr-BE" sz="2000" dirty="0">
                <a:solidFill>
                  <a:srgbClr val="002244"/>
                </a:solidFill>
              </a:rPr>
              <a:t> by</a:t>
            </a:r>
          </a:p>
        </p:txBody>
      </p:sp>
    </p:spTree>
    <p:extLst>
      <p:ext uri="{BB962C8B-B14F-4D97-AF65-F5344CB8AC3E}">
        <p14:creationId xmlns:p14="http://schemas.microsoft.com/office/powerpoint/2010/main" val="21857163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5"/>
          <p:cNvSpPr/>
          <p:nvPr userDrawn="1"/>
        </p:nvSpPr>
        <p:spPr>
          <a:xfrm>
            <a:off x="0" y="1988840"/>
            <a:ext cx="9144000" cy="683457"/>
          </a:xfrm>
          <a:prstGeom prst="rect">
            <a:avLst/>
          </a:prstGeom>
          <a:solidFill>
            <a:srgbClr val="0022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7" name="Rechthoek 5"/>
          <p:cNvSpPr/>
          <p:nvPr userDrawn="1"/>
        </p:nvSpPr>
        <p:spPr>
          <a:xfrm>
            <a:off x="0" y="1305383"/>
            <a:ext cx="9144000" cy="6834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9" name="Afbeelding 7" descr="voor_title_layout1.bmp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4827"/>
          <a:stretch/>
        </p:blipFill>
        <p:spPr>
          <a:xfrm>
            <a:off x="3984172" y="5414529"/>
            <a:ext cx="1175653" cy="1167595"/>
          </a:xfrm>
          <a:prstGeom prst="rect">
            <a:avLst/>
          </a:prstGeom>
        </p:spPr>
      </p:pic>
      <p:sp>
        <p:nvSpPr>
          <p:cNvPr id="20" name="Tijdelijke aanduiding voor tekst 8"/>
          <p:cNvSpPr>
            <a:spLocks noGrp="1"/>
          </p:cNvSpPr>
          <p:nvPr>
            <p:ph type="body" sz="quarter" idx="14"/>
          </p:nvPr>
        </p:nvSpPr>
        <p:spPr>
          <a:xfrm>
            <a:off x="0" y="2166521"/>
            <a:ext cx="9144000" cy="433768"/>
          </a:xfrm>
        </p:spPr>
        <p:txBody>
          <a:bodyPr/>
          <a:lstStyle>
            <a:lvl1pPr marL="0" indent="0" algn="ctr">
              <a:buNone/>
              <a:defRPr sz="2400" baseline="0">
                <a:solidFill>
                  <a:schemeClr val="bg1"/>
                </a:solidFill>
                <a:latin typeface="Gotham Rounded Book" pitchFamily="50" charset="0"/>
              </a:defRPr>
            </a:lvl1pPr>
          </a:lstStyle>
          <a:p>
            <a:pPr lvl="0" algn="ctr"/>
            <a:r>
              <a:rPr lang="en-US" sz="2800" noProof="0"/>
              <a:t>Edit Master text styles</a:t>
            </a:r>
          </a:p>
        </p:txBody>
      </p:sp>
      <p:sp>
        <p:nvSpPr>
          <p:cNvPr id="21" name="Rectangle 20"/>
          <p:cNvSpPr/>
          <p:nvPr userDrawn="1"/>
        </p:nvSpPr>
        <p:spPr>
          <a:xfrm>
            <a:off x="3779912" y="4794770"/>
            <a:ext cx="1512325" cy="6197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93663" algn="ctr"/>
            <a:r>
              <a:rPr lang="fr-BE" sz="2000" dirty="0" err="1">
                <a:solidFill>
                  <a:srgbClr val="002244"/>
                </a:solidFill>
              </a:rPr>
              <a:t>Powered</a:t>
            </a:r>
            <a:r>
              <a:rPr lang="fr-BE" sz="2000" dirty="0">
                <a:solidFill>
                  <a:srgbClr val="002244"/>
                </a:solidFill>
              </a:rPr>
              <a:t> by</a:t>
            </a:r>
          </a:p>
        </p:txBody>
      </p:sp>
      <p:sp>
        <p:nvSpPr>
          <p:cNvPr id="22" name="Tijdelijke aanduiding voor tekst 8"/>
          <p:cNvSpPr>
            <a:spLocks noGrp="1"/>
          </p:cNvSpPr>
          <p:nvPr>
            <p:ph type="body" sz="quarter" idx="15"/>
          </p:nvPr>
        </p:nvSpPr>
        <p:spPr>
          <a:xfrm>
            <a:off x="0" y="1484784"/>
            <a:ext cx="9144000" cy="423664"/>
          </a:xfrm>
        </p:spPr>
        <p:txBody>
          <a:bodyPr/>
          <a:lstStyle>
            <a:lvl1pPr marL="0" indent="0" algn="ctr">
              <a:buNone/>
              <a:defRPr sz="3200" baseline="0">
                <a:solidFill>
                  <a:schemeClr val="bg1"/>
                </a:solidFill>
                <a:latin typeface="Gotham Rounded Bold" pitchFamily="50" charset="0"/>
              </a:defRPr>
            </a:lvl1pPr>
          </a:lstStyle>
          <a:p>
            <a:pPr lvl="0" algn="ctr"/>
            <a:r>
              <a:rPr lang="en-US" sz="2800" noProof="0"/>
              <a:t>Edit Master text styles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116" y="3699104"/>
            <a:ext cx="2707762" cy="666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87048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hoek 5"/>
          <p:cNvSpPr/>
          <p:nvPr userDrawn="1"/>
        </p:nvSpPr>
        <p:spPr>
          <a:xfrm>
            <a:off x="0" y="1988840"/>
            <a:ext cx="9144000" cy="683457"/>
          </a:xfrm>
          <a:prstGeom prst="rect">
            <a:avLst/>
          </a:prstGeom>
          <a:solidFill>
            <a:srgbClr val="0022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9" name="Rechthoek 5"/>
          <p:cNvSpPr/>
          <p:nvPr userDrawn="1"/>
        </p:nvSpPr>
        <p:spPr>
          <a:xfrm>
            <a:off x="0" y="1305383"/>
            <a:ext cx="9144000" cy="6834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20" name="Afbeelding 7" descr="voor_title_layout1.bmp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4827"/>
          <a:stretch/>
        </p:blipFill>
        <p:spPr>
          <a:xfrm>
            <a:off x="3984172" y="5414529"/>
            <a:ext cx="1175653" cy="1167595"/>
          </a:xfrm>
          <a:prstGeom prst="rect">
            <a:avLst/>
          </a:prstGeom>
        </p:spPr>
      </p:pic>
      <p:sp>
        <p:nvSpPr>
          <p:cNvPr id="21" name="Tijdelijke aanduiding voor tekst 8"/>
          <p:cNvSpPr>
            <a:spLocks noGrp="1"/>
          </p:cNvSpPr>
          <p:nvPr>
            <p:ph type="body" sz="quarter" idx="14"/>
          </p:nvPr>
        </p:nvSpPr>
        <p:spPr>
          <a:xfrm>
            <a:off x="0" y="2166521"/>
            <a:ext cx="9144000" cy="433768"/>
          </a:xfrm>
        </p:spPr>
        <p:txBody>
          <a:bodyPr/>
          <a:lstStyle>
            <a:lvl1pPr marL="0" indent="0" algn="ctr">
              <a:buNone/>
              <a:defRPr sz="2400" baseline="0">
                <a:solidFill>
                  <a:schemeClr val="bg1"/>
                </a:solidFill>
                <a:latin typeface="Gotham Rounded Book" pitchFamily="50" charset="0"/>
              </a:defRPr>
            </a:lvl1pPr>
          </a:lstStyle>
          <a:p>
            <a:pPr lvl="0" algn="ctr"/>
            <a:r>
              <a:rPr lang="en-US" sz="2800" noProof="0"/>
              <a:t>Edit Master text styles</a:t>
            </a:r>
          </a:p>
        </p:txBody>
      </p:sp>
      <p:sp>
        <p:nvSpPr>
          <p:cNvPr id="22" name="Rectangle 21"/>
          <p:cNvSpPr/>
          <p:nvPr userDrawn="1"/>
        </p:nvSpPr>
        <p:spPr>
          <a:xfrm>
            <a:off x="3779912" y="4794770"/>
            <a:ext cx="1512325" cy="6197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93663" algn="ctr"/>
            <a:r>
              <a:rPr lang="fr-BE" sz="2000" dirty="0" err="1">
                <a:solidFill>
                  <a:srgbClr val="002244"/>
                </a:solidFill>
              </a:rPr>
              <a:t>Powered</a:t>
            </a:r>
            <a:r>
              <a:rPr lang="fr-BE" sz="2000" dirty="0">
                <a:solidFill>
                  <a:srgbClr val="002244"/>
                </a:solidFill>
              </a:rPr>
              <a:t> by</a:t>
            </a:r>
          </a:p>
        </p:txBody>
      </p:sp>
      <p:sp>
        <p:nvSpPr>
          <p:cNvPr id="23" name="Tijdelijke aanduiding voor tekst 8"/>
          <p:cNvSpPr>
            <a:spLocks noGrp="1"/>
          </p:cNvSpPr>
          <p:nvPr>
            <p:ph type="body" sz="quarter" idx="15"/>
          </p:nvPr>
        </p:nvSpPr>
        <p:spPr>
          <a:xfrm>
            <a:off x="0" y="1484784"/>
            <a:ext cx="9144000" cy="423664"/>
          </a:xfrm>
        </p:spPr>
        <p:txBody>
          <a:bodyPr/>
          <a:lstStyle>
            <a:lvl1pPr marL="0" indent="0" algn="ctr">
              <a:buNone/>
              <a:defRPr sz="3200" baseline="0">
                <a:solidFill>
                  <a:schemeClr val="bg1"/>
                </a:solidFill>
                <a:latin typeface="Gotham Rounded Bold" pitchFamily="50" charset="0"/>
              </a:defRPr>
            </a:lvl1pPr>
          </a:lstStyle>
          <a:p>
            <a:pPr lvl="0" algn="ctr"/>
            <a:r>
              <a:rPr lang="en-US" sz="2800" noProof="0"/>
              <a:t>Edit Master text styles</a:t>
            </a: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749" y="3717032"/>
            <a:ext cx="4606496" cy="666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9" y="1916832"/>
            <a:ext cx="7561263" cy="134404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3600" b="0" cap="none" baseline="0">
                <a:solidFill>
                  <a:srgbClr val="175591"/>
                </a:solidFill>
                <a:latin typeface="Gotham Rounded Bold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0939" y="3429003"/>
            <a:ext cx="7561263" cy="1500187"/>
          </a:xfrm>
        </p:spPr>
        <p:txBody>
          <a:bodyPr anchor="t" anchorCtr="0"/>
          <a:lstStyle>
            <a:lvl1pPr marL="0" indent="0">
              <a:buNone/>
              <a:defRPr sz="2000">
                <a:solidFill>
                  <a:srgbClr val="175591"/>
                </a:solidFill>
                <a:latin typeface="Gotham Rounded Book" pitchFamily="50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6219824"/>
            <a:ext cx="9144000" cy="63817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2492" y="6219825"/>
            <a:ext cx="449708" cy="638175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 anchorCtr="0"/>
          <a:lstStyle>
            <a:lvl1pPr algn="r">
              <a:defRPr sz="1000" b="0" i="0" baseline="0">
                <a:solidFill>
                  <a:schemeClr val="bg1"/>
                </a:solidFill>
              </a:defRPr>
            </a:lvl1pPr>
          </a:lstStyle>
          <a:p>
            <a:fld id="{90FF19FB-2F2A-410F-BBCC-7AE0EC5BE55E}" type="slidenum">
              <a:rPr lang="nl-BE" smtClean="0"/>
              <a:pPr/>
              <a:t>‹nr.›</a:t>
            </a:fld>
            <a:endParaRPr lang="nl-BE" dirty="0"/>
          </a:p>
        </p:txBody>
      </p:sp>
      <p:pic>
        <p:nvPicPr>
          <p:cNvPr id="13" name="Afbeelding 20" descr="FSMA_logo_PP_100px_RGB.bmp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19825"/>
            <a:ext cx="638175" cy="638175"/>
          </a:xfrm>
          <a:prstGeom prst="rect">
            <a:avLst/>
          </a:prstGeom>
        </p:spPr>
      </p:pic>
      <p:pic>
        <p:nvPicPr>
          <p:cNvPr id="10" name="Picture 9" descr="C:\Users\levasoph\AppData\Local\Microsoft\Windows\INetCache\Content.Outlook\VHJQ9FA2\Wikifin_logo_NEG_RGB.png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503" y="6322848"/>
            <a:ext cx="1525905" cy="37528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791370" y="6219824"/>
            <a:ext cx="1620342" cy="638177"/>
          </a:xfrm>
        </p:spPr>
        <p:txBody>
          <a:bodyPr/>
          <a:lstStyle/>
          <a:p>
            <a:endParaRPr lang="nl-BE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219824"/>
            <a:ext cx="9144000" cy="63817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2492" y="6219825"/>
            <a:ext cx="449708" cy="638175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 anchorCtr="0"/>
          <a:lstStyle>
            <a:lvl1pPr algn="r">
              <a:defRPr sz="1000" b="0" i="0" baseline="0">
                <a:solidFill>
                  <a:schemeClr val="bg1"/>
                </a:solidFill>
              </a:defRPr>
            </a:lvl1pPr>
          </a:lstStyle>
          <a:p>
            <a:fld id="{90FF19FB-2F2A-410F-BBCC-7AE0EC5BE55E}" type="slidenum">
              <a:rPr lang="nl-BE" smtClean="0"/>
              <a:pPr/>
              <a:t>‹nr.›</a:t>
            </a:fld>
            <a:endParaRPr lang="nl-BE" dirty="0"/>
          </a:p>
        </p:txBody>
      </p:sp>
      <p:pic>
        <p:nvPicPr>
          <p:cNvPr id="15" name="Afbeelding 20" descr="FSMA_logo_PP_100px_RGB.bmp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19825"/>
            <a:ext cx="638175" cy="638175"/>
          </a:xfrm>
          <a:prstGeom prst="rect">
            <a:avLst/>
          </a:prstGeom>
        </p:spPr>
      </p:pic>
      <p:pic>
        <p:nvPicPr>
          <p:cNvPr id="17" name="Picture 16" descr="C:\Users\levasoph\AppData\Local\Microsoft\Windows\INetCache\Content.Outlook\VHJQ9FA2\Wikifin_logo_NEG_RGB.png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503" y="6322848"/>
            <a:ext cx="1525905" cy="37528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791370" y="6219824"/>
            <a:ext cx="1620342" cy="638177"/>
          </a:xfrm>
        </p:spPr>
        <p:txBody>
          <a:bodyPr/>
          <a:lstStyle/>
          <a:p>
            <a:endParaRPr lang="nl-BE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31800" y="476672"/>
            <a:ext cx="8255003" cy="864096"/>
          </a:xfrm>
        </p:spPr>
        <p:txBody>
          <a:bodyPr anchor="t" anchorCtr="0"/>
          <a:lstStyle>
            <a:lvl1pPr>
              <a:defRPr sz="2800">
                <a:solidFill>
                  <a:srgbClr val="175591"/>
                </a:solidFill>
                <a:latin typeface="Gotham Rounded Bold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19" name="Content Placeholder 1"/>
          <p:cNvSpPr>
            <a:spLocks noGrp="1"/>
          </p:cNvSpPr>
          <p:nvPr>
            <p:ph idx="1" hasCustomPrompt="1"/>
          </p:nvPr>
        </p:nvSpPr>
        <p:spPr>
          <a:xfrm>
            <a:off x="431801" y="1443793"/>
            <a:ext cx="3960000" cy="4325520"/>
          </a:xfrm>
        </p:spPr>
        <p:txBody>
          <a:bodyPr/>
          <a:lstStyle>
            <a:lvl1pPr algn="just">
              <a:buClr>
                <a:srgbClr val="175591"/>
              </a:buClr>
              <a:defRPr sz="2400">
                <a:solidFill>
                  <a:srgbClr val="175591"/>
                </a:solidFill>
                <a:latin typeface="Gotham Rounded Book" pitchFamily="50" charset="0"/>
              </a:defRPr>
            </a:lvl1pPr>
            <a:lvl2pPr algn="just">
              <a:defRPr sz="2200">
                <a:solidFill>
                  <a:srgbClr val="175591"/>
                </a:solidFill>
                <a:latin typeface="Gotham Rounded Book" pitchFamily="50" charset="0"/>
              </a:defRPr>
            </a:lvl2pPr>
            <a:lvl3pPr algn="just">
              <a:defRPr>
                <a:solidFill>
                  <a:srgbClr val="175591"/>
                </a:solidFill>
                <a:latin typeface="Gotham Rounded Book" pitchFamily="50" charset="0"/>
              </a:defRPr>
            </a:lvl3pPr>
            <a:lvl4pPr algn="just">
              <a:defRPr>
                <a:solidFill>
                  <a:srgbClr val="175591"/>
                </a:solidFill>
                <a:latin typeface="Gotham Rounded Book" pitchFamily="50" charset="0"/>
              </a:defRPr>
            </a:lvl4pPr>
            <a:lvl5pPr algn="just">
              <a:defRPr>
                <a:solidFill>
                  <a:srgbClr val="175591"/>
                </a:solidFill>
                <a:latin typeface="Gotham Rounded Book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BE" dirty="0"/>
          </a:p>
        </p:txBody>
      </p:sp>
      <p:sp>
        <p:nvSpPr>
          <p:cNvPr id="20" name="Content Placeholder 1"/>
          <p:cNvSpPr>
            <a:spLocks noGrp="1"/>
          </p:cNvSpPr>
          <p:nvPr>
            <p:ph idx="11" hasCustomPrompt="1"/>
          </p:nvPr>
        </p:nvSpPr>
        <p:spPr>
          <a:xfrm>
            <a:off x="4752200" y="1443793"/>
            <a:ext cx="3960000" cy="4325520"/>
          </a:xfrm>
        </p:spPr>
        <p:txBody>
          <a:bodyPr/>
          <a:lstStyle>
            <a:lvl1pPr algn="just">
              <a:buClr>
                <a:srgbClr val="175591"/>
              </a:buClr>
              <a:defRPr sz="2400">
                <a:solidFill>
                  <a:srgbClr val="175591"/>
                </a:solidFill>
                <a:latin typeface="Gotham Rounded Book" pitchFamily="50" charset="0"/>
              </a:defRPr>
            </a:lvl1pPr>
            <a:lvl2pPr algn="just">
              <a:defRPr sz="2200">
                <a:solidFill>
                  <a:srgbClr val="175591"/>
                </a:solidFill>
                <a:latin typeface="Gotham Rounded Book" pitchFamily="50" charset="0"/>
              </a:defRPr>
            </a:lvl2pPr>
            <a:lvl3pPr algn="just">
              <a:defRPr>
                <a:solidFill>
                  <a:srgbClr val="175591"/>
                </a:solidFill>
                <a:latin typeface="Gotham Rounded Book" pitchFamily="50" charset="0"/>
              </a:defRPr>
            </a:lvl3pPr>
            <a:lvl4pPr algn="just">
              <a:defRPr>
                <a:solidFill>
                  <a:srgbClr val="175591"/>
                </a:solidFill>
                <a:latin typeface="Gotham Rounded Book" pitchFamily="50" charset="0"/>
              </a:defRPr>
            </a:lvl4pPr>
            <a:lvl5pPr algn="just">
              <a:defRPr>
                <a:solidFill>
                  <a:srgbClr val="175591"/>
                </a:solidFill>
                <a:latin typeface="Gotham Rounded Book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26995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31800" y="476672"/>
            <a:ext cx="8255003" cy="864096"/>
          </a:xfrm>
        </p:spPr>
        <p:txBody>
          <a:bodyPr anchor="t" anchorCtr="0"/>
          <a:lstStyle>
            <a:lvl1pPr>
              <a:defRPr sz="2800">
                <a:solidFill>
                  <a:srgbClr val="175591"/>
                </a:solidFill>
                <a:latin typeface="Gotham Rounded Bold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13" name="Content Placeholder 1"/>
          <p:cNvSpPr>
            <a:spLocks noGrp="1"/>
          </p:cNvSpPr>
          <p:nvPr>
            <p:ph idx="1" hasCustomPrompt="1"/>
          </p:nvPr>
        </p:nvSpPr>
        <p:spPr>
          <a:xfrm>
            <a:off x="431800" y="1443793"/>
            <a:ext cx="8255001" cy="4325520"/>
          </a:xfrm>
        </p:spPr>
        <p:txBody>
          <a:bodyPr/>
          <a:lstStyle>
            <a:lvl1pPr algn="just">
              <a:buClr>
                <a:srgbClr val="175591"/>
              </a:buClr>
              <a:defRPr sz="2400">
                <a:solidFill>
                  <a:srgbClr val="175591"/>
                </a:solidFill>
                <a:latin typeface="Gotham Rounded Book" pitchFamily="50" charset="0"/>
              </a:defRPr>
            </a:lvl1pPr>
            <a:lvl2pPr algn="just">
              <a:defRPr sz="2200">
                <a:solidFill>
                  <a:srgbClr val="175591"/>
                </a:solidFill>
                <a:latin typeface="Gotham Rounded Book" pitchFamily="50" charset="0"/>
              </a:defRPr>
            </a:lvl2pPr>
            <a:lvl3pPr algn="just">
              <a:defRPr>
                <a:solidFill>
                  <a:srgbClr val="175591"/>
                </a:solidFill>
                <a:latin typeface="Gotham Rounded Book" pitchFamily="50" charset="0"/>
              </a:defRPr>
            </a:lvl3pPr>
            <a:lvl4pPr algn="just">
              <a:defRPr>
                <a:solidFill>
                  <a:srgbClr val="175591"/>
                </a:solidFill>
                <a:latin typeface="Gotham Rounded Book" pitchFamily="50" charset="0"/>
              </a:defRPr>
            </a:lvl4pPr>
            <a:lvl5pPr algn="just">
              <a:defRPr>
                <a:solidFill>
                  <a:srgbClr val="175591"/>
                </a:solidFill>
                <a:latin typeface="Gotham Rounded Book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BE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6219824"/>
            <a:ext cx="9144000" cy="63817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2492" y="6219825"/>
            <a:ext cx="449708" cy="638175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 anchorCtr="0"/>
          <a:lstStyle>
            <a:lvl1pPr algn="r">
              <a:defRPr sz="1000" b="0" i="0" baseline="0">
                <a:solidFill>
                  <a:schemeClr val="bg1"/>
                </a:solidFill>
              </a:defRPr>
            </a:lvl1pPr>
          </a:lstStyle>
          <a:p>
            <a:fld id="{90FF19FB-2F2A-410F-BBCC-7AE0EC5BE55E}" type="slidenum">
              <a:rPr lang="nl-BE" smtClean="0"/>
              <a:pPr/>
              <a:t>‹nr.›</a:t>
            </a:fld>
            <a:endParaRPr lang="nl-BE" dirty="0"/>
          </a:p>
        </p:txBody>
      </p:sp>
      <p:pic>
        <p:nvPicPr>
          <p:cNvPr id="15" name="Afbeelding 20" descr="FSMA_logo_PP_100px_RGB.bmp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19825"/>
            <a:ext cx="638175" cy="638175"/>
          </a:xfrm>
          <a:prstGeom prst="rect">
            <a:avLst/>
          </a:prstGeom>
        </p:spPr>
      </p:pic>
      <p:pic>
        <p:nvPicPr>
          <p:cNvPr id="17" name="Picture 16" descr="C:\Users\levasoph\AppData\Local\Microsoft\Windows\INetCache\Content.Outlook\VHJQ9FA2\Wikifin_logo_NEG_RGB.png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503" y="6322848"/>
            <a:ext cx="1525905" cy="37528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791370" y="6219824"/>
            <a:ext cx="1620342" cy="638177"/>
          </a:xfrm>
        </p:spPr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487888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219824"/>
            <a:ext cx="9144000" cy="63817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2492" y="6219825"/>
            <a:ext cx="449708" cy="638175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 anchorCtr="0"/>
          <a:lstStyle>
            <a:lvl1pPr algn="r">
              <a:defRPr sz="1000" b="0" i="0" baseline="0">
                <a:solidFill>
                  <a:schemeClr val="bg1"/>
                </a:solidFill>
              </a:defRPr>
            </a:lvl1pPr>
          </a:lstStyle>
          <a:p>
            <a:fld id="{90FF19FB-2F2A-410F-BBCC-7AE0EC5BE55E}" type="slidenum">
              <a:rPr lang="nl-BE" smtClean="0"/>
              <a:pPr/>
              <a:t>‹nr.›</a:t>
            </a:fld>
            <a:endParaRPr lang="nl-BE" dirty="0"/>
          </a:p>
        </p:txBody>
      </p:sp>
      <p:pic>
        <p:nvPicPr>
          <p:cNvPr id="15" name="Afbeelding 20" descr="FSMA_logo_PP_100px_RGB.bmp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19825"/>
            <a:ext cx="638175" cy="638175"/>
          </a:xfrm>
          <a:prstGeom prst="rect">
            <a:avLst/>
          </a:prstGeom>
        </p:spPr>
      </p:pic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791370" y="6219824"/>
            <a:ext cx="1620342" cy="638177"/>
          </a:xfrm>
        </p:spPr>
        <p:txBody>
          <a:bodyPr/>
          <a:lstStyle/>
          <a:p>
            <a:endParaRPr lang="nl-BE" dirty="0"/>
          </a:p>
        </p:txBody>
      </p:sp>
      <p:pic>
        <p:nvPicPr>
          <p:cNvPr id="13" name="Picture 12" descr="C:\Users\levasoph\AppData\Local\Microsoft\Windows\INetCache\Content.Outlook\VHJQ9FA2\Wikifin_logo_NEG_RGB.png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503" y="6322848"/>
            <a:ext cx="1525905" cy="3752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5908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kifin - F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2" name="Afbeelding 7" descr="voor_title_layout1.bmp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5169"/>
          <a:stretch/>
        </p:blipFill>
        <p:spPr bwMode="auto">
          <a:xfrm>
            <a:off x="0" y="2418357"/>
            <a:ext cx="2016224" cy="20168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612" y="806636"/>
            <a:ext cx="3834776" cy="943200"/>
          </a:xfrm>
          <a:prstGeom prst="rect">
            <a:avLst/>
          </a:prstGeom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83" b="31266"/>
          <a:stretch/>
        </p:blipFill>
        <p:spPr>
          <a:xfrm>
            <a:off x="4030737" y="2418357"/>
            <a:ext cx="5113263" cy="201875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016224" y="2423552"/>
            <a:ext cx="2014513" cy="2014513"/>
          </a:xfrm>
          <a:prstGeom prst="rect">
            <a:avLst/>
          </a:prstGeom>
        </p:spPr>
      </p:pic>
      <p:sp>
        <p:nvSpPr>
          <p:cNvPr id="14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2591736" y="4509144"/>
            <a:ext cx="6120816" cy="1080612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  <a:latin typeface="Gotham Rounded Bold" pitchFamily="50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591736" y="5589288"/>
            <a:ext cx="6120816" cy="630084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Gotham Rounded Book" pitchFamily="50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34074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745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kifin - N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2" name="Afbeelding 7" descr="voor_title_layout1.bmp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5169"/>
          <a:stretch/>
        </p:blipFill>
        <p:spPr bwMode="auto">
          <a:xfrm>
            <a:off x="0" y="2418357"/>
            <a:ext cx="2016224" cy="20168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612" y="806636"/>
            <a:ext cx="3834776" cy="943200"/>
          </a:xfrm>
          <a:prstGeom prst="rect">
            <a:avLst/>
          </a:prstGeom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83" b="31266"/>
          <a:stretch/>
        </p:blipFill>
        <p:spPr>
          <a:xfrm>
            <a:off x="4030737" y="2418357"/>
            <a:ext cx="5113263" cy="201875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016224" y="2417906"/>
            <a:ext cx="2014513" cy="2017292"/>
          </a:xfrm>
          <a:prstGeom prst="rect">
            <a:avLst/>
          </a:prstGeom>
        </p:spPr>
      </p:pic>
      <p:sp>
        <p:nvSpPr>
          <p:cNvPr id="14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2591736" y="4509144"/>
            <a:ext cx="6120816" cy="1080612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  <a:latin typeface="Gotham Rounded Bold" pitchFamily="50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591736" y="5589288"/>
            <a:ext cx="6120816" cy="630084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Gotham Rounded Book" pitchFamily="50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5311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kifin - NL/F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2" name="Afbeelding 7" descr="voor_title_layout1.bmp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5169"/>
          <a:stretch/>
        </p:blipFill>
        <p:spPr bwMode="auto">
          <a:xfrm>
            <a:off x="0" y="2418357"/>
            <a:ext cx="2016224" cy="20168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612" y="806636"/>
            <a:ext cx="3834776" cy="943200"/>
          </a:xfrm>
          <a:prstGeom prst="rect">
            <a:avLst/>
          </a:prstGeom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83" b="31266"/>
          <a:stretch/>
        </p:blipFill>
        <p:spPr>
          <a:xfrm>
            <a:off x="4030737" y="2418357"/>
            <a:ext cx="5113263" cy="201875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013896" y="2418534"/>
            <a:ext cx="2019442" cy="2016664"/>
          </a:xfrm>
          <a:prstGeom prst="rect">
            <a:avLst/>
          </a:prstGeom>
        </p:spPr>
      </p:pic>
      <p:sp>
        <p:nvSpPr>
          <p:cNvPr id="14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2591736" y="4509144"/>
            <a:ext cx="6120816" cy="1080612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  <a:latin typeface="Gotham Rounded Bold" pitchFamily="50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591736" y="5589288"/>
            <a:ext cx="6120816" cy="630084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Gotham Rounded Book" pitchFamily="50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6377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kifin School -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2" name="Afbeelding 7" descr="voor_title_layout1.bmp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5169"/>
          <a:stretch/>
        </p:blipFill>
        <p:spPr bwMode="auto">
          <a:xfrm>
            <a:off x="0" y="2442940"/>
            <a:ext cx="2016224" cy="20168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102" y="803881"/>
            <a:ext cx="6523795" cy="943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76" b="8802"/>
          <a:stretch/>
        </p:blipFill>
        <p:spPr>
          <a:xfrm>
            <a:off x="3995000" y="2442940"/>
            <a:ext cx="5149000" cy="20168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016225" y="2443996"/>
            <a:ext cx="2016840" cy="2016840"/>
          </a:xfrm>
          <a:prstGeom prst="rect">
            <a:avLst/>
          </a:prstGeom>
        </p:spPr>
      </p:pic>
      <p:sp>
        <p:nvSpPr>
          <p:cNvPr id="14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2591736" y="4509144"/>
            <a:ext cx="6120816" cy="1080612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  <a:latin typeface="Gotham Rounded Bold" pitchFamily="50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591736" y="5589288"/>
            <a:ext cx="6120816" cy="630084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Gotham Rounded Book" pitchFamily="50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0892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kifin School - F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2" name="Afbeelding 7" descr="voor_title_layout1.bmp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5169"/>
          <a:stretch/>
        </p:blipFill>
        <p:spPr bwMode="auto">
          <a:xfrm>
            <a:off x="0" y="2442940"/>
            <a:ext cx="2016224" cy="20168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102" y="803881"/>
            <a:ext cx="6523795" cy="943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76" b="8802"/>
          <a:stretch/>
        </p:blipFill>
        <p:spPr>
          <a:xfrm>
            <a:off x="3995000" y="2442940"/>
            <a:ext cx="5149000" cy="20168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016224" y="2449190"/>
            <a:ext cx="2014513" cy="2014513"/>
          </a:xfrm>
          <a:prstGeom prst="rect">
            <a:avLst/>
          </a:prstGeom>
        </p:spPr>
      </p:pic>
      <p:sp>
        <p:nvSpPr>
          <p:cNvPr id="16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2591736" y="4509144"/>
            <a:ext cx="6120816" cy="1080612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  <a:latin typeface="Gotham Rounded Bold" pitchFamily="50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591736" y="5589288"/>
            <a:ext cx="6120816" cy="630084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Gotham Rounded Book" pitchFamily="50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586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kifin School - N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2" name="Afbeelding 7" descr="voor_title_layout1.bmp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5169"/>
          <a:stretch/>
        </p:blipFill>
        <p:spPr bwMode="auto">
          <a:xfrm>
            <a:off x="0" y="2442940"/>
            <a:ext cx="2016224" cy="20168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102" y="803881"/>
            <a:ext cx="6523795" cy="943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76" b="8802"/>
          <a:stretch/>
        </p:blipFill>
        <p:spPr>
          <a:xfrm>
            <a:off x="3995000" y="2442940"/>
            <a:ext cx="5149000" cy="20168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016224" y="2443544"/>
            <a:ext cx="2014513" cy="2017292"/>
          </a:xfrm>
          <a:prstGeom prst="rect">
            <a:avLst/>
          </a:prstGeom>
        </p:spPr>
      </p:pic>
      <p:sp>
        <p:nvSpPr>
          <p:cNvPr id="14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2591736" y="4509144"/>
            <a:ext cx="6120816" cy="1080612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  <a:latin typeface="Gotham Rounded Bold" pitchFamily="50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591736" y="5589288"/>
            <a:ext cx="6120816" cy="630084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Gotham Rounded Book" pitchFamily="50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2418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kifin School - NL/F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2" name="Afbeelding 7" descr="voor_title_layout1.bmp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5169"/>
          <a:stretch/>
        </p:blipFill>
        <p:spPr bwMode="auto">
          <a:xfrm>
            <a:off x="0" y="2442940"/>
            <a:ext cx="2016224" cy="20168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102" y="803881"/>
            <a:ext cx="6523795" cy="943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76" b="8802"/>
          <a:stretch/>
        </p:blipFill>
        <p:spPr>
          <a:xfrm>
            <a:off x="3995000" y="2442940"/>
            <a:ext cx="5149000" cy="20168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005350" y="2444172"/>
            <a:ext cx="2019442" cy="2016664"/>
          </a:xfrm>
          <a:prstGeom prst="rect">
            <a:avLst/>
          </a:prstGeom>
        </p:spPr>
      </p:pic>
      <p:sp>
        <p:nvSpPr>
          <p:cNvPr id="14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2591736" y="4509144"/>
            <a:ext cx="6120816" cy="1080612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  <a:latin typeface="Gotham Rounded Bold" pitchFamily="50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591736" y="5589288"/>
            <a:ext cx="6120816" cy="630084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Gotham Rounded Book" pitchFamily="50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5125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kifin Lab -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684" y="764704"/>
            <a:ext cx="5688632" cy="941980"/>
          </a:xfrm>
          <a:prstGeom prst="rect">
            <a:avLst/>
          </a:prstGeom>
        </p:spPr>
      </p:pic>
      <p:pic>
        <p:nvPicPr>
          <p:cNvPr id="20" name="Afbeelding 7" descr="voor_title_layout1.bmp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5169"/>
          <a:stretch/>
        </p:blipFill>
        <p:spPr bwMode="auto">
          <a:xfrm>
            <a:off x="0" y="2417505"/>
            <a:ext cx="2016224" cy="20168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2591736" y="4509144"/>
            <a:ext cx="6120816" cy="1080612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  <a:latin typeface="Gotham Rounded Bold" pitchFamily="50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591736" y="5589288"/>
            <a:ext cx="6120816" cy="630084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Gotham Rounded Book" pitchFamily="50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66" b="29114"/>
          <a:stretch/>
        </p:blipFill>
        <p:spPr>
          <a:xfrm>
            <a:off x="3996000" y="2417537"/>
            <a:ext cx="5148000" cy="201622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015061" y="2414770"/>
            <a:ext cx="2016840" cy="201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712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2167" y="185738"/>
            <a:ext cx="7894636" cy="99013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0" y="1538290"/>
            <a:ext cx="8255001" cy="207073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1370" y="6219824"/>
            <a:ext cx="630212" cy="638177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00" b="0">
                <a:solidFill>
                  <a:schemeClr val="bg1"/>
                </a:solidFill>
              </a:defRPr>
            </a:lvl1pPr>
          </a:lstStyle>
          <a:p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21582" y="6219824"/>
            <a:ext cx="6660886" cy="638177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/>
          <a:lstStyle>
            <a:lvl1pPr algn="r">
              <a:defRPr sz="1000" b="0" cap="none" spc="100" baseline="0">
                <a:solidFill>
                  <a:schemeClr val="bg1"/>
                </a:solidFill>
              </a:defRPr>
            </a:lvl1pPr>
          </a:lstStyle>
          <a:p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2492" y="6219825"/>
            <a:ext cx="449708" cy="638175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 anchorCtr="0"/>
          <a:lstStyle>
            <a:lvl1pPr algn="r">
              <a:defRPr sz="1000" b="0" i="0" baseline="0">
                <a:solidFill>
                  <a:schemeClr val="bg1"/>
                </a:solidFill>
              </a:defRPr>
            </a:lvl1pPr>
          </a:lstStyle>
          <a:p>
            <a:fld id="{90FF19FB-2F2A-410F-BBCC-7AE0EC5BE55E}" type="slidenum">
              <a:rPr lang="nl-BE" smtClean="0"/>
              <a:pPr/>
              <a:t>‹nr.›</a:t>
            </a:fld>
            <a:endParaRPr lang="nl-B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703" r:id="rId2"/>
    <p:sldLayoutId id="2147483704" r:id="rId3"/>
    <p:sldLayoutId id="2147483705" r:id="rId4"/>
    <p:sldLayoutId id="2147483679" r:id="rId5"/>
    <p:sldLayoutId id="2147483706" r:id="rId6"/>
    <p:sldLayoutId id="2147483707" r:id="rId7"/>
    <p:sldLayoutId id="2147483708" r:id="rId8"/>
    <p:sldLayoutId id="2147483702" r:id="rId9"/>
    <p:sldLayoutId id="2147483709" r:id="rId10"/>
    <p:sldLayoutId id="2147483710" r:id="rId11"/>
    <p:sldLayoutId id="2147483711" r:id="rId12"/>
    <p:sldLayoutId id="2147483670" r:id="rId13"/>
    <p:sldLayoutId id="2147483668" r:id="rId14"/>
    <p:sldLayoutId id="2147483654" r:id="rId15"/>
    <p:sldLayoutId id="2147483651" r:id="rId16"/>
    <p:sldLayoutId id="2147483680" r:id="rId17"/>
    <p:sldLayoutId id="2147483667" r:id="rId18"/>
    <p:sldLayoutId id="2147483700" r:id="rId19"/>
    <p:sldLayoutId id="2147483669" r:id="rId20"/>
  </p:sldLayoutIdLst>
  <p:hf hdr="0"/>
  <p:txStyles>
    <p:titleStyle>
      <a:lvl1pPr algn="l" defTabSz="914400" rtl="0" eaLnBrk="1" latinLnBrk="0" hangingPunct="1">
        <a:lnSpc>
          <a:spcPts val="3200"/>
        </a:lnSpc>
        <a:spcBef>
          <a:spcPct val="0"/>
        </a:spcBef>
        <a:buNone/>
        <a:defRPr sz="3600" b="0" i="0" kern="1200" cap="none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ts val="3080"/>
        </a:lnSpc>
        <a:spcBef>
          <a:spcPts val="0"/>
        </a:spcBef>
        <a:spcAft>
          <a:spcPts val="600"/>
        </a:spcAft>
        <a:buClr>
          <a:schemeClr val="accent2"/>
        </a:buClr>
        <a:buFont typeface="Arial" pitchFamily="34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12000" indent="-252000" algn="l" defTabSz="914400" rtl="0" eaLnBrk="1" latinLnBrk="0" hangingPunct="1">
        <a:lnSpc>
          <a:spcPts val="2640"/>
        </a:lnSpc>
        <a:spcBef>
          <a:spcPts val="0"/>
        </a:spcBef>
        <a:spcAft>
          <a:spcPts val="600"/>
        </a:spcAft>
        <a:buFont typeface="Calibri" pitchFamily="34" charset="0"/>
        <a:buChar char="‐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64000" indent="-252000" algn="l" defTabSz="914400" rtl="0" eaLnBrk="1" latinLnBrk="0" hangingPunct="1">
        <a:lnSpc>
          <a:spcPts val="2200"/>
        </a:lnSpc>
        <a:spcBef>
          <a:spcPts val="0"/>
        </a:spcBef>
        <a:spcAft>
          <a:spcPts val="600"/>
        </a:spcAft>
        <a:buFont typeface="Calibri" pitchFamily="34" charset="0"/>
        <a:buChar char="‐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44000" indent="-180000" algn="l" defTabSz="914400" rtl="0" eaLnBrk="1" latinLnBrk="0" hangingPunct="1">
        <a:lnSpc>
          <a:spcPts val="1980"/>
        </a:lnSpc>
        <a:spcBef>
          <a:spcPts val="0"/>
        </a:spcBef>
        <a:spcAft>
          <a:spcPts val="600"/>
        </a:spcAft>
        <a:buFont typeface="Calibri" pitchFamily="34" charset="0"/>
        <a:buChar char="‐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224000" indent="-180000" algn="l" defTabSz="914400" rtl="0" eaLnBrk="1" latinLnBrk="0" hangingPunct="1">
        <a:lnSpc>
          <a:spcPts val="1540"/>
        </a:lnSpc>
        <a:spcBef>
          <a:spcPts val="0"/>
        </a:spcBef>
        <a:spcAft>
          <a:spcPts val="600"/>
        </a:spcAft>
        <a:buFont typeface="Calibri" pitchFamily="34" charset="0"/>
        <a:buChar char="‐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179512" y="4941168"/>
            <a:ext cx="7344816" cy="1080612"/>
          </a:xfrm>
        </p:spPr>
        <p:txBody>
          <a:bodyPr/>
          <a:lstStyle/>
          <a:p>
            <a:endParaRPr lang="fr-BE" sz="4400" b="1" dirty="0"/>
          </a:p>
          <a:p>
            <a:r>
              <a:rPr lang="fr-BE" sz="4400" b="1" dirty="0"/>
              <a:t>Liv€ </a:t>
            </a:r>
            <a:r>
              <a:rPr lang="fr-BE" sz="4400" b="1" dirty="0" err="1"/>
              <a:t>Your</a:t>
            </a:r>
            <a:r>
              <a:rPr lang="fr-BE" sz="4400" b="1" dirty="0"/>
              <a:t> </a:t>
            </a:r>
            <a:r>
              <a:rPr lang="fr-BE" sz="4400" b="1" dirty="0" err="1"/>
              <a:t>Lif</a:t>
            </a:r>
            <a:r>
              <a:rPr lang="fr-BE" sz="4400" b="1" dirty="0"/>
              <a:t>€ </a:t>
            </a:r>
          </a:p>
          <a:p>
            <a:r>
              <a:rPr lang="fr-BE" sz="4400" b="1" dirty="0"/>
              <a:t>Votre chemin de vie financier 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11D8C87-B388-B3CB-FB28-75BFAE4E12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5768" y="4856481"/>
            <a:ext cx="2088232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378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476672"/>
            <a:ext cx="8255003" cy="1008112"/>
          </a:xfrm>
        </p:spPr>
        <p:txBody>
          <a:bodyPr/>
          <a:lstStyle/>
          <a:p>
            <a:r>
              <a:rPr lang="nl-BE" sz="2700"/>
              <a:t>Vie active 1 (+/- 20 à 30 ans)</a:t>
            </a:r>
            <a:br>
              <a:rPr lang="nl-BE" sz="2700"/>
            </a:br>
            <a:r>
              <a:rPr lang="nl-BE" sz="2400" i="1">
                <a:solidFill>
                  <a:srgbClr val="41C0F0"/>
                </a:solidFill>
                <a:latin typeface="Gotham Rounded Book" pitchFamily="50" charset="0"/>
              </a:rPr>
              <a:t>Mobilité et assurance auto</a:t>
            </a:r>
            <a:endParaRPr lang="fr-BE" sz="2400" i="1">
              <a:solidFill>
                <a:srgbClr val="41C0F0"/>
              </a:solidFill>
              <a:latin typeface="Gotham Rounded Book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1628800"/>
            <a:ext cx="8255001" cy="432552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fr-BE" dirty="0"/>
              <a:t>Déterminez votre moyen de transport (</a:t>
            </a:r>
            <a:r>
              <a:rPr lang="fr-BE" dirty="0">
                <a:solidFill>
                  <a:srgbClr val="AACC00"/>
                </a:solidFill>
                <a:latin typeface="Gotham Rounded Bold" pitchFamily="50" charset="0"/>
              </a:rPr>
              <a:t>voir dossier</a:t>
            </a:r>
            <a:r>
              <a:rPr lang="fr-BE" dirty="0"/>
              <a:t>)</a:t>
            </a:r>
          </a:p>
          <a:p>
            <a:pPr lvl="1"/>
            <a:r>
              <a:rPr lang="fr-BE" sz="2000" dirty="0"/>
              <a:t>Ce choix est lié à votre choix de logement</a:t>
            </a:r>
          </a:p>
          <a:p>
            <a:pPr lvl="1"/>
            <a:r>
              <a:rPr lang="fr-BE" sz="2000" dirty="0"/>
              <a:t>N’oubliez pas qu’en tant que conducteur vous devez souscrire une assurance R.C. auto !</a:t>
            </a:r>
          </a:p>
          <a:p>
            <a:pPr marL="360000" lvl="1" indent="0">
              <a:buNone/>
            </a:pPr>
            <a:endParaRPr lang="fr-BE" dirty="0"/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fr-BE" dirty="0"/>
              <a:t>Indiquez les coûts mensuels dans votre </a:t>
            </a:r>
            <a:r>
              <a:rPr lang="nl-BE" dirty="0">
                <a:solidFill>
                  <a:srgbClr val="AACC00"/>
                </a:solidFill>
                <a:latin typeface="Gotham Rounded Bold" pitchFamily="50" charset="0"/>
              </a:rPr>
              <a:t>fiche de </a:t>
            </a:r>
            <a:r>
              <a:rPr lang="nl-BE" dirty="0" err="1">
                <a:solidFill>
                  <a:srgbClr val="AACC00"/>
                </a:solidFill>
                <a:latin typeface="Gotham Rounded Bold" pitchFamily="50" charset="0"/>
              </a:rPr>
              <a:t>calcul</a:t>
            </a:r>
            <a:endParaRPr lang="nl-BE" dirty="0">
              <a:solidFill>
                <a:srgbClr val="AACC00"/>
              </a:solidFill>
              <a:latin typeface="Gotham Rounded Bold" pitchFamily="50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FF19FB-2F2A-410F-BBCC-7AE0EC5BE55E}" type="slidenum">
              <a:rPr lang="nl-BE" smtClean="0"/>
              <a:pPr/>
              <a:t>10</a:t>
            </a:fld>
            <a:endParaRPr lang="nl-BE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49299-A6C4-4CC7-8D2B-9AFC27C267CE}" type="datetime1">
              <a:rPr lang="nl-BE" smtClean="0"/>
              <a:pPr/>
              <a:t>13/12/2024</a:t>
            </a:fld>
            <a:endParaRPr lang="nl-BE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8A75FDE-B909-3B34-5EF2-EAA79B33F6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6219825"/>
            <a:ext cx="792088" cy="65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3719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2700"/>
              <a:t>Vie active 1 (+/- 20 à 30 ans)</a:t>
            </a:r>
            <a:br>
              <a:rPr lang="fr-BE" sz="2700"/>
            </a:br>
            <a:r>
              <a:rPr lang="fr-BE" sz="2400" i="1">
                <a:solidFill>
                  <a:srgbClr val="41C0F0"/>
                </a:solidFill>
                <a:latin typeface="Gotham Rounded Book" pitchFamily="50" charset="0"/>
              </a:rPr>
              <a:t>Mobilité et assurance auto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FF19FB-2F2A-410F-BBCC-7AE0EC5BE55E}" type="slidenum">
              <a:rPr lang="nl-BE" smtClean="0"/>
              <a:pPr/>
              <a:t>11</a:t>
            </a:fld>
            <a:endParaRPr lang="nl-BE" dirty="0"/>
          </a:p>
        </p:txBody>
      </p:sp>
      <p:pic>
        <p:nvPicPr>
          <p:cNvPr id="8" name="Afbeelding 3" descr="Afbeelding met weg, gebouw, auto, buiten&#10;&#10;Automatisch gegenereerde beschrijving">
            <a:extLst>
              <a:ext uri="{FF2B5EF4-FFF2-40B4-BE49-F238E27FC236}">
                <a16:creationId xmlns:a16="http://schemas.microsoft.com/office/drawing/2014/main" id="{103B16F4-708E-272F-6C7A-A1C5F39B3E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6448" y="2708920"/>
            <a:ext cx="1524415" cy="19442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8" y="1473978"/>
            <a:ext cx="6869744" cy="4612636"/>
          </a:xfrm>
          <a:prstGeom prst="rect">
            <a:avLst/>
          </a:prstGeom>
        </p:spPr>
      </p:pic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49299-A6C4-4CC7-8D2B-9AFC27C267CE}" type="datetime1">
              <a:rPr lang="nl-BE" smtClean="0"/>
              <a:pPr/>
              <a:t>13/12/2024</a:t>
            </a:fld>
            <a:endParaRPr lang="nl-BE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98867E9-2F15-C4C1-01E1-A62477C34F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6219825"/>
            <a:ext cx="792088" cy="65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1663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2700"/>
              <a:t>Vie active 1 (+/- 20 à 30 ans)</a:t>
            </a:r>
            <a:br>
              <a:rPr lang="fr-BE" sz="2700"/>
            </a:br>
            <a:r>
              <a:rPr lang="fr-BE" sz="2400" i="1">
                <a:solidFill>
                  <a:srgbClr val="41C0F0"/>
                </a:solidFill>
                <a:latin typeface="Gotham Rounded Book" pitchFamily="50" charset="0"/>
              </a:rPr>
              <a:t>Assurances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1268760"/>
            <a:ext cx="8255001" cy="5225567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fr-BE" dirty="0"/>
              <a:t>Décidez les risques que vous souhaitez assurer (</a:t>
            </a:r>
            <a:r>
              <a:rPr lang="fr-BE" dirty="0">
                <a:solidFill>
                  <a:srgbClr val="AACC00"/>
                </a:solidFill>
                <a:latin typeface="Gotham Rounded Bold" pitchFamily="50" charset="0"/>
              </a:rPr>
              <a:t>voir dossier</a:t>
            </a:r>
            <a:r>
              <a:rPr lang="fr-BE" dirty="0"/>
              <a:t>)</a:t>
            </a:r>
          </a:p>
          <a:p>
            <a:pPr lvl="1"/>
            <a:r>
              <a:rPr lang="fr-BE" sz="2000" dirty="0"/>
              <a:t>Vérifiez dans votre profil si vous bénéficiez ou pas d’avantages complémentaires</a:t>
            </a:r>
          </a:p>
          <a:p>
            <a:pPr lvl="1"/>
            <a:r>
              <a:rPr lang="fr-BE" sz="2000" dirty="0"/>
              <a:t>Lisez attentivement la couverture</a:t>
            </a:r>
          </a:p>
          <a:p>
            <a:pPr lvl="1"/>
            <a:r>
              <a:rPr lang="fr-BE" sz="2000" dirty="0"/>
              <a:t>Certaines assurances sont contractuellement obligatoires, comme par exemple l’assurance incendie dans le cadre d’un contrat de crédit (emprunt hypothécaire).</a:t>
            </a:r>
          </a:p>
          <a:p>
            <a:pPr lvl="1"/>
            <a:r>
              <a:rPr lang="fr-BE" sz="2000" dirty="0"/>
              <a:t>Certaines assurances sont imposées par la loi, comme l’assurance R.C. auto et l’assurance incendie pour les locataires (voir fiche logement).</a:t>
            </a:r>
          </a:p>
          <a:p>
            <a:pPr lvl="1"/>
            <a:endParaRPr lang="fr-BE" sz="2000" dirty="0"/>
          </a:p>
          <a:p>
            <a:pPr marL="457200" indent="-457200">
              <a:buFont typeface="+mj-lt"/>
              <a:buAutoNum type="arabicPeriod"/>
            </a:pPr>
            <a:r>
              <a:rPr lang="fr-BE" dirty="0"/>
              <a:t>Indiquez les coûts mensuels sur votre </a:t>
            </a:r>
            <a:r>
              <a:rPr lang="nl-BE" dirty="0">
                <a:solidFill>
                  <a:srgbClr val="AACC00"/>
                </a:solidFill>
                <a:latin typeface="Gotham Rounded Bold" pitchFamily="50" charset="0"/>
              </a:rPr>
              <a:t>fiche de </a:t>
            </a:r>
            <a:r>
              <a:rPr lang="nl-BE" dirty="0" err="1">
                <a:solidFill>
                  <a:srgbClr val="AACC00"/>
                </a:solidFill>
                <a:latin typeface="Gotham Rounded Bold" pitchFamily="50" charset="0"/>
              </a:rPr>
              <a:t>calcul</a:t>
            </a:r>
            <a:endParaRPr lang="nl-BE" dirty="0">
              <a:solidFill>
                <a:srgbClr val="AACC00"/>
              </a:solidFill>
              <a:latin typeface="Gotham Rounded Bold" pitchFamily="50" charset="0"/>
            </a:endParaRPr>
          </a:p>
          <a:p>
            <a:pPr marL="457200" indent="-457200">
              <a:buFont typeface="+mj-lt"/>
              <a:buAutoNum type="arabicPeriod"/>
            </a:pPr>
            <a:endParaRPr lang="fr-BE" dirty="0">
              <a:solidFill>
                <a:srgbClr val="AACC00"/>
              </a:solidFill>
              <a:latin typeface="Gotham Rounded Bold" pitchFamily="50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FF19FB-2F2A-410F-BBCC-7AE0EC5BE55E}" type="slidenum">
              <a:rPr lang="nl-BE" smtClean="0"/>
              <a:pPr/>
              <a:t>12</a:t>
            </a:fld>
            <a:endParaRPr lang="nl-BE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49299-A6C4-4CC7-8D2B-9AFC27C267CE}" type="datetime1">
              <a:rPr lang="nl-BE" smtClean="0"/>
              <a:pPr/>
              <a:t>13/12/2024</a:t>
            </a:fld>
            <a:endParaRPr lang="nl-BE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CE60450-95D0-F6D3-3914-DF6AC9BB4F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6219825"/>
            <a:ext cx="792088" cy="65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2949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Conclusions de la vie active 1 :</a:t>
            </a:r>
            <a:br>
              <a:rPr lang="nl-BE"/>
            </a:br>
            <a:r>
              <a:rPr lang="nl-BE" sz="2400" i="1">
                <a:solidFill>
                  <a:srgbClr val="3FC0F0"/>
                </a:solidFill>
                <a:latin typeface="Gotham Rounded Book" pitchFamily="50" charset="0"/>
              </a:rPr>
              <a:t>Établir le bilan</a:t>
            </a:r>
            <a:endParaRPr lang="nl-BE" sz="2400" i="1" dirty="0">
              <a:solidFill>
                <a:srgbClr val="3FC0F0"/>
              </a:solidFill>
              <a:latin typeface="Gotham Rounded Book" pitchFamily="50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FF19FB-2F2A-410F-BBCC-7AE0EC5BE55E}" type="slidenum">
              <a:rPr lang="nl-BE" smtClean="0"/>
              <a:pPr/>
              <a:t>13</a:t>
            </a:fld>
            <a:endParaRPr lang="nl-B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49299-A6C4-4CC7-8D2B-9AFC27C267CE}" type="datetime1">
              <a:rPr lang="nl-BE" smtClean="0"/>
              <a:pPr/>
              <a:t>13/12/2024</a:t>
            </a:fld>
            <a:endParaRPr lang="nl-B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862" y="1628800"/>
            <a:ext cx="7920878" cy="3951592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19764FCD-F46B-B4BD-5392-BBA65A0764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6233055"/>
            <a:ext cx="792549" cy="65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3179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476672"/>
            <a:ext cx="8388672" cy="864096"/>
          </a:xfrm>
        </p:spPr>
        <p:txBody>
          <a:bodyPr/>
          <a:lstStyle/>
          <a:p>
            <a:r>
              <a:rPr lang="nl-BE"/>
              <a:t>Vous avez maintenant 30 ans, et maintenant ?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1412776"/>
            <a:ext cx="6444456" cy="4752528"/>
          </a:xfrm>
        </p:spPr>
        <p:txBody>
          <a:bodyPr/>
          <a:lstStyle/>
          <a:p>
            <a:pPr marL="0" indent="0">
              <a:buNone/>
            </a:pPr>
            <a:r>
              <a:rPr lang="nl-BE" sz="2800" b="1" u="sng"/>
              <a:t>Réflexion préliminaire :</a:t>
            </a:r>
            <a:endParaRPr lang="nl-BE" sz="2800" b="1" u="sng" dirty="0"/>
          </a:p>
          <a:p>
            <a:r>
              <a:rPr lang="nl-BE"/>
              <a:t>Revenus </a:t>
            </a:r>
            <a:r>
              <a:rPr lang="nl-BE" dirty="0"/>
              <a:t>(+) </a:t>
            </a:r>
            <a:r>
              <a:rPr lang="nl-BE"/>
              <a:t>– Dépenses (-)</a:t>
            </a:r>
          </a:p>
          <a:p>
            <a:r>
              <a:rPr lang="nl-BE"/>
              <a:t>Vous reste-t-il de l’argent disponible ? Vous pouvez choisir de l’épargner ou de l’investir (voir le moment vie active 2) </a:t>
            </a:r>
          </a:p>
          <a:p>
            <a:r>
              <a:rPr lang="nl-BE"/>
              <a:t>Vous n’avez pas d’argent disponible ? Soyez prudent dans vos choix qui peuvent avoir des conséquences financières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FF19FB-2F2A-410F-BBCC-7AE0EC5BE55E}" type="slidenum">
              <a:rPr lang="nl-BE" smtClean="0"/>
              <a:pPr/>
              <a:t>14</a:t>
            </a:fld>
            <a:endParaRPr lang="nl-B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49299-A6C4-4CC7-8D2B-9AFC27C267CE}" type="datetime1">
              <a:rPr lang="nl-BE" smtClean="0"/>
              <a:pPr/>
              <a:t>13/12/2024</a:t>
            </a:fld>
            <a:endParaRPr lang="nl-BE" dirty="0"/>
          </a:p>
        </p:txBody>
      </p:sp>
      <p:pic>
        <p:nvPicPr>
          <p:cNvPr id="6" name="Afbeelding 5" descr="Afbeelding met tekst&#10;&#10;Automatisch gegenereerde beschrijving">
            <a:extLst>
              <a:ext uri="{FF2B5EF4-FFF2-40B4-BE49-F238E27FC236}">
                <a16:creationId xmlns:a16="http://schemas.microsoft.com/office/drawing/2014/main" id="{E79D225C-5489-5C83-E9B1-A4D4AA332C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6056" y="2060848"/>
            <a:ext cx="1636144" cy="2445515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8CA5FA04-DEB0-C9D5-D136-E06569720E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6219825"/>
            <a:ext cx="792088" cy="65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6736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Vie active 2 (+/- 30 ans à 50 ans)</a:t>
            </a:r>
            <a:br>
              <a:rPr lang="nl-BE"/>
            </a:br>
            <a:r>
              <a:rPr lang="nl-BE" sz="2400" i="1">
                <a:solidFill>
                  <a:srgbClr val="41C0F0"/>
                </a:solidFill>
                <a:latin typeface="Gotham Rounded Book" pitchFamily="50" charset="0"/>
              </a:rPr>
              <a:t>Salaire </a:t>
            </a:r>
            <a:endParaRPr lang="nl-BE" sz="2400" i="1" dirty="0">
              <a:solidFill>
                <a:srgbClr val="41C0F0"/>
              </a:solidFill>
              <a:latin typeface="Gotham Rounded Book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nl-BE"/>
              <a:t>Déterminez votre salaire mensuel net de cette 2</a:t>
            </a:r>
            <a:r>
              <a:rPr lang="nl-BE" baseline="30000"/>
              <a:t>e</a:t>
            </a:r>
            <a:r>
              <a:rPr lang="nl-BE"/>
              <a:t> phase de vie active (</a:t>
            </a:r>
            <a:r>
              <a:rPr lang="nl-BE">
                <a:solidFill>
                  <a:srgbClr val="AACC00"/>
                </a:solidFill>
                <a:latin typeface="Gotham Rounded Bold" pitchFamily="50" charset="0"/>
              </a:rPr>
              <a:t>fiche profil</a:t>
            </a:r>
            <a:r>
              <a:rPr lang="nl-BE"/>
              <a:t>).</a:t>
            </a:r>
          </a:p>
          <a:p>
            <a:pPr marL="457200" indent="-457200">
              <a:buFont typeface="+mj-lt"/>
              <a:buAutoNum type="arabicPeriod"/>
            </a:pPr>
            <a:r>
              <a:rPr lang="nl-BE"/>
              <a:t>Indiquez le montant dans votre </a:t>
            </a:r>
            <a:r>
              <a:rPr lang="nl-BE">
                <a:solidFill>
                  <a:srgbClr val="AACC00"/>
                </a:solidFill>
                <a:latin typeface="Gotham Rounded Bold" pitchFamily="50" charset="0"/>
              </a:rPr>
              <a:t>fiche budget</a:t>
            </a:r>
            <a:endParaRPr lang="nl-BE" dirty="0">
              <a:solidFill>
                <a:srgbClr val="AACC00"/>
              </a:solidFill>
              <a:latin typeface="Gotham Rounded Bold" pitchFamily="50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FF19FB-2F2A-410F-BBCC-7AE0EC5BE55E}" type="slidenum">
              <a:rPr lang="nl-BE" smtClean="0"/>
              <a:pPr/>
              <a:t>15</a:t>
            </a:fld>
            <a:endParaRPr lang="nl-B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49299-A6C4-4CC7-8D2B-9AFC27C267CE}" type="datetime1">
              <a:rPr lang="nl-BE" smtClean="0"/>
              <a:pPr/>
              <a:t>13/12/2024</a:t>
            </a:fld>
            <a:endParaRPr lang="nl-B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186" y="2914818"/>
            <a:ext cx="8064894" cy="3943182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6300192" y="5373216"/>
            <a:ext cx="1152128" cy="1484784"/>
          </a:xfrm>
          <a:prstGeom prst="roundRect">
            <a:avLst/>
          </a:prstGeom>
          <a:noFill/>
          <a:ln w="57150">
            <a:solidFill>
              <a:srgbClr val="AA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77226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Vie active 2 (+/- 30 ans à 50 ans)</a:t>
            </a:r>
            <a:br>
              <a:rPr lang="nl-BE"/>
            </a:br>
            <a:r>
              <a:rPr lang="nl-BE" sz="2400" i="1">
                <a:solidFill>
                  <a:srgbClr val="41C0F0"/>
                </a:solidFill>
                <a:latin typeface="Gotham Rounded Book" pitchFamily="50" charset="0"/>
              </a:rPr>
              <a:t>Situation familiale</a:t>
            </a:r>
            <a:endParaRPr lang="nl-BE" sz="2400" i="1" dirty="0">
              <a:solidFill>
                <a:srgbClr val="41C0F0"/>
              </a:solidFill>
              <a:latin typeface="Gotham Rounded Book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nl-BE"/>
              <a:t>Lancez 1x le dé </a:t>
            </a:r>
            <a:r>
              <a:rPr lang="nl-BE">
                <a:sym typeface="Wingdings" panose="05000000000000000000" pitchFamily="2" charset="2"/>
              </a:rPr>
              <a:t> détermine votre partenaire, son salaire, le soutien des parents</a:t>
            </a:r>
            <a:endParaRPr lang="nl-BE" dirty="0"/>
          </a:p>
          <a:p>
            <a:pPr marL="457200" indent="-457200">
              <a:buFont typeface="+mj-lt"/>
              <a:buAutoNum type="arabicPeriod"/>
            </a:pPr>
            <a:r>
              <a:rPr lang="nl-BE"/>
              <a:t>Lancez à nouveau 1x le dé </a:t>
            </a:r>
            <a:r>
              <a:rPr lang="nl-BE">
                <a:sym typeface="Wingdings" panose="05000000000000000000" pitchFamily="2" charset="2"/>
              </a:rPr>
              <a:t> détermine le nombre d’enfants à charge</a:t>
            </a:r>
            <a:endParaRPr lang="nl-BE" dirty="0"/>
          </a:p>
          <a:p>
            <a:pPr marL="457200" indent="-457200">
              <a:buFont typeface="+mj-lt"/>
              <a:buAutoNum type="arabicPeriod"/>
            </a:pPr>
            <a:r>
              <a:rPr lang="nl-BE"/>
              <a:t>Reprenez ces informations sur votre </a:t>
            </a:r>
            <a:r>
              <a:rPr lang="nl-BE">
                <a:solidFill>
                  <a:srgbClr val="AACC00"/>
                </a:solidFill>
                <a:latin typeface="Gotham Rounded Bold" pitchFamily="50" charset="0"/>
              </a:rPr>
              <a:t>fiche profil</a:t>
            </a:r>
            <a:r>
              <a:rPr lang="nl-BE"/>
              <a:t>. 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FF19FB-2F2A-410F-BBCC-7AE0EC5BE55E}" type="slidenum">
              <a:rPr lang="nl-BE" smtClean="0"/>
              <a:pPr/>
              <a:t>16</a:t>
            </a:fld>
            <a:endParaRPr lang="nl-B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49299-A6C4-4CC7-8D2B-9AFC27C267CE}" type="datetime1">
              <a:rPr lang="nl-BE" smtClean="0"/>
              <a:pPr/>
              <a:t>13/12/2024</a:t>
            </a:fld>
            <a:endParaRPr lang="nl-B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3843513"/>
            <a:ext cx="8391525" cy="2028825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1D3C17C4-93AF-4F2C-4506-7444047F73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6219825"/>
            <a:ext cx="792088" cy="65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1249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Vie active 2 (+/- 30 ans à 50 ans)</a:t>
            </a:r>
            <a:br>
              <a:rPr lang="nl-BE"/>
            </a:br>
            <a:r>
              <a:rPr lang="nl-BE" sz="2400" i="1">
                <a:solidFill>
                  <a:srgbClr val="3FC0F0"/>
                </a:solidFill>
                <a:latin typeface="Gotham Rounded Book" pitchFamily="50" charset="0"/>
              </a:rPr>
              <a:t>Situation familiale</a:t>
            </a:r>
            <a:br>
              <a:rPr lang="nl-BE"/>
            </a:b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FF19FB-2F2A-410F-BBCC-7AE0EC5BE55E}" type="slidenum">
              <a:rPr lang="nl-BE" smtClean="0"/>
              <a:pPr/>
              <a:t>17</a:t>
            </a:fld>
            <a:endParaRPr lang="nl-B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49299-A6C4-4CC7-8D2B-9AFC27C267CE}" type="datetime1">
              <a:rPr lang="nl-BE" smtClean="0"/>
              <a:pPr/>
              <a:t>13/12/2024</a:t>
            </a:fld>
            <a:endParaRPr lang="nl-B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869" y="1556792"/>
            <a:ext cx="7776864" cy="5198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2140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Vie active 2 (+/- 30 ans à 50 ans)</a:t>
            </a:r>
            <a:br>
              <a:rPr lang="nl-BE"/>
            </a:br>
            <a:r>
              <a:rPr lang="nl-BE" sz="2400" i="1">
                <a:solidFill>
                  <a:srgbClr val="3FC0F0"/>
                </a:solidFill>
                <a:latin typeface="Gotham Rounded Book" pitchFamily="50" charset="0"/>
              </a:rPr>
              <a:t>Vos choix</a:t>
            </a:r>
            <a:endParaRPr lang="nl-BE" sz="2400" i="1" dirty="0">
              <a:solidFill>
                <a:srgbClr val="3FC0F0"/>
              </a:solidFill>
              <a:latin typeface="Gotham Rounded Book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1617536"/>
            <a:ext cx="8255001" cy="4325520"/>
          </a:xfrm>
        </p:spPr>
        <p:txBody>
          <a:bodyPr/>
          <a:lstStyle/>
          <a:p>
            <a:pPr algn="l"/>
            <a:r>
              <a:rPr lang="nl-BE" dirty="0" err="1"/>
              <a:t>Faites</a:t>
            </a:r>
            <a:r>
              <a:rPr lang="nl-BE" dirty="0"/>
              <a:t> vos </a:t>
            </a:r>
            <a:r>
              <a:rPr lang="nl-BE" dirty="0" err="1"/>
              <a:t>choix</a:t>
            </a:r>
            <a:r>
              <a:rPr lang="nl-BE" dirty="0"/>
              <a:t> de la </a:t>
            </a:r>
            <a:r>
              <a:rPr lang="nl-BE" dirty="0" err="1"/>
              <a:t>même</a:t>
            </a:r>
            <a:r>
              <a:rPr lang="nl-BE" dirty="0"/>
              <a:t> </a:t>
            </a:r>
            <a:r>
              <a:rPr lang="nl-BE" dirty="0" err="1"/>
              <a:t>façon</a:t>
            </a:r>
            <a:r>
              <a:rPr lang="nl-BE" dirty="0"/>
              <a:t> </a:t>
            </a:r>
            <a:r>
              <a:rPr lang="nl-BE" dirty="0" err="1"/>
              <a:t>qu’en</a:t>
            </a:r>
            <a:r>
              <a:rPr lang="nl-BE" dirty="0"/>
              <a:t> </a:t>
            </a:r>
            <a:r>
              <a:rPr lang="nl-BE" dirty="0" err="1"/>
              <a:t>phase</a:t>
            </a:r>
            <a:r>
              <a:rPr lang="nl-BE" dirty="0"/>
              <a:t> 1 de la </a:t>
            </a:r>
            <a:r>
              <a:rPr lang="nl-BE" dirty="0" err="1"/>
              <a:t>vie</a:t>
            </a:r>
            <a:r>
              <a:rPr lang="nl-BE" dirty="0"/>
              <a:t> </a:t>
            </a:r>
            <a:r>
              <a:rPr lang="nl-BE" dirty="0" err="1"/>
              <a:t>active</a:t>
            </a:r>
            <a:r>
              <a:rPr lang="nl-BE" dirty="0"/>
              <a:t> et </a:t>
            </a:r>
            <a:r>
              <a:rPr lang="nl-BE" dirty="0" err="1"/>
              <a:t>notez</a:t>
            </a:r>
            <a:r>
              <a:rPr lang="nl-BE" dirty="0"/>
              <a:t>-les </a:t>
            </a:r>
            <a:r>
              <a:rPr lang="nl-BE" dirty="0" err="1"/>
              <a:t>sur</a:t>
            </a:r>
            <a:r>
              <a:rPr lang="nl-BE" dirty="0"/>
              <a:t> </a:t>
            </a:r>
            <a:r>
              <a:rPr lang="nl-BE" dirty="0" err="1"/>
              <a:t>votre</a:t>
            </a:r>
            <a:r>
              <a:rPr lang="nl-BE" dirty="0"/>
              <a:t> </a:t>
            </a:r>
            <a:r>
              <a:rPr lang="nl-BE" dirty="0">
                <a:solidFill>
                  <a:srgbClr val="AACC00"/>
                </a:solidFill>
                <a:latin typeface="Gotham Rounded Bold" pitchFamily="50" charset="0"/>
              </a:rPr>
              <a:t>fiche de </a:t>
            </a:r>
            <a:r>
              <a:rPr lang="nl-BE" dirty="0" err="1">
                <a:solidFill>
                  <a:srgbClr val="AACC00"/>
                </a:solidFill>
                <a:latin typeface="Gotham Rounded Bold" pitchFamily="50" charset="0"/>
              </a:rPr>
              <a:t>calcul</a:t>
            </a:r>
            <a:r>
              <a:rPr lang="nl-BE" dirty="0"/>
              <a:t>.</a:t>
            </a:r>
          </a:p>
          <a:p>
            <a:pPr algn="l"/>
            <a:r>
              <a:rPr lang="nl-BE" dirty="0" err="1"/>
              <a:t>Tenez</a:t>
            </a:r>
            <a:r>
              <a:rPr lang="nl-BE" dirty="0"/>
              <a:t> </a:t>
            </a:r>
            <a:r>
              <a:rPr lang="nl-BE" dirty="0" err="1"/>
              <a:t>bien</a:t>
            </a:r>
            <a:r>
              <a:rPr lang="nl-BE" dirty="0"/>
              <a:t> </a:t>
            </a:r>
            <a:r>
              <a:rPr lang="nl-BE" dirty="0" err="1"/>
              <a:t>évidemment</a:t>
            </a:r>
            <a:r>
              <a:rPr lang="nl-BE" dirty="0"/>
              <a:t> </a:t>
            </a:r>
            <a:r>
              <a:rPr lang="nl-BE" dirty="0" err="1"/>
              <a:t>compte</a:t>
            </a:r>
            <a:r>
              <a:rPr lang="nl-BE" dirty="0"/>
              <a:t> de </a:t>
            </a:r>
            <a:r>
              <a:rPr lang="nl-BE" dirty="0" err="1"/>
              <a:t>votre</a:t>
            </a:r>
            <a:r>
              <a:rPr lang="nl-BE" dirty="0"/>
              <a:t> nouvelle </a:t>
            </a:r>
            <a:r>
              <a:rPr lang="nl-BE" dirty="0" err="1"/>
              <a:t>situation</a:t>
            </a:r>
            <a:r>
              <a:rPr lang="nl-BE" dirty="0"/>
              <a:t> familiale!</a:t>
            </a:r>
          </a:p>
          <a:p>
            <a:pPr algn="l"/>
            <a:r>
              <a:rPr lang="nl-BE" dirty="0" err="1"/>
              <a:t>Calculez</a:t>
            </a:r>
            <a:r>
              <a:rPr lang="nl-BE" dirty="0"/>
              <a:t> </a:t>
            </a:r>
            <a:r>
              <a:rPr lang="nl-BE" dirty="0" err="1"/>
              <a:t>le</a:t>
            </a:r>
            <a:r>
              <a:rPr lang="nl-BE" dirty="0"/>
              <a:t> budget restant par </a:t>
            </a:r>
            <a:r>
              <a:rPr lang="nl-BE" dirty="0" err="1"/>
              <a:t>mois</a:t>
            </a:r>
            <a:r>
              <a:rPr lang="nl-BE" dirty="0"/>
              <a:t>.</a:t>
            </a:r>
          </a:p>
          <a:p>
            <a:pPr marL="0" indent="0">
              <a:buNone/>
            </a:pP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FF19FB-2F2A-410F-BBCC-7AE0EC5BE55E}" type="slidenum">
              <a:rPr lang="nl-BE" smtClean="0"/>
              <a:pPr/>
              <a:t>18</a:t>
            </a:fld>
            <a:endParaRPr lang="nl-B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49299-A6C4-4CC7-8D2B-9AFC27C267CE}" type="datetime1">
              <a:rPr lang="nl-BE" smtClean="0"/>
              <a:pPr/>
              <a:t>13/12/2024</a:t>
            </a:fld>
            <a:endParaRPr lang="nl-B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00" y="4077072"/>
            <a:ext cx="8064896" cy="499916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E4570B62-D147-31F4-878A-9B8B98E8AE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6219825"/>
            <a:ext cx="792088" cy="65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2260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Vie active 2 (+/- 30 ans à 50 ans)</a:t>
            </a:r>
            <a:br>
              <a:rPr lang="nl-BE"/>
            </a:br>
            <a:r>
              <a:rPr lang="nl-BE" sz="2400" i="1">
                <a:solidFill>
                  <a:srgbClr val="41C0F0"/>
                </a:solidFill>
                <a:latin typeface="Gotham Rounded Book" pitchFamily="50" charset="0"/>
              </a:rPr>
              <a:t>Épargner et investir</a:t>
            </a:r>
            <a:endParaRPr lang="nl-BE" sz="2400" i="1" dirty="0">
              <a:solidFill>
                <a:srgbClr val="41C0F0"/>
              </a:solidFill>
              <a:latin typeface="Gotham Rounded Book" pitchFamily="50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FF19FB-2F2A-410F-BBCC-7AE0EC5BE55E}" type="slidenum">
              <a:rPr lang="nl-BE" smtClean="0"/>
              <a:pPr/>
              <a:t>19</a:t>
            </a:fld>
            <a:endParaRPr lang="nl-B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49299-A6C4-4CC7-8D2B-9AFC27C267CE}" type="datetime1">
              <a:rPr lang="nl-BE" smtClean="0"/>
              <a:pPr/>
              <a:t>13/12/2024</a:t>
            </a:fld>
            <a:endParaRPr lang="nl-B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473883"/>
            <a:ext cx="7319418" cy="4493908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4B12CA2A-286B-798A-E977-FAFA00F7C7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6219824"/>
            <a:ext cx="792549" cy="65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588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Introduction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799" y="1124744"/>
            <a:ext cx="5341000" cy="464456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nl-BE" sz="1900" dirty="0" err="1"/>
              <a:t>Un</a:t>
            </a:r>
            <a:r>
              <a:rPr lang="nl-BE" sz="1900" dirty="0"/>
              <a:t> jeu de </a:t>
            </a:r>
            <a:r>
              <a:rPr lang="nl-BE" sz="1900" dirty="0" err="1"/>
              <a:t>simulation</a:t>
            </a:r>
            <a:r>
              <a:rPr lang="nl-BE" sz="1900" dirty="0"/>
              <a:t> </a:t>
            </a:r>
            <a:r>
              <a:rPr lang="nl-BE" sz="1900" dirty="0" err="1"/>
              <a:t>développé</a:t>
            </a:r>
            <a:r>
              <a:rPr lang="nl-BE" sz="1900" dirty="0"/>
              <a:t> par HOGENT, en </a:t>
            </a:r>
            <a:r>
              <a:rPr lang="nl-BE" sz="1900" dirty="0" err="1"/>
              <a:t>collaboration</a:t>
            </a:r>
            <a:r>
              <a:rPr lang="nl-BE" sz="1900" dirty="0"/>
              <a:t> </a:t>
            </a:r>
            <a:r>
              <a:rPr lang="nl-BE" sz="1900" dirty="0" err="1"/>
              <a:t>avec</a:t>
            </a:r>
            <a:r>
              <a:rPr lang="nl-BE" sz="1900" dirty="0"/>
              <a:t> ‘De </a:t>
            </a:r>
            <a:r>
              <a:rPr lang="nl-BE" sz="1900" dirty="0" err="1"/>
              <a:t>Aanstokerij</a:t>
            </a:r>
            <a:r>
              <a:rPr lang="nl-BE" sz="1900" dirty="0"/>
              <a:t>’, </a:t>
            </a:r>
            <a:r>
              <a:rPr lang="nl-BE" sz="1900" dirty="0" err="1"/>
              <a:t>avec</a:t>
            </a:r>
            <a:r>
              <a:rPr lang="nl-BE" sz="1900" dirty="0"/>
              <a:t> </a:t>
            </a:r>
            <a:r>
              <a:rPr lang="nl-BE" sz="1900" dirty="0" err="1"/>
              <a:t>le</a:t>
            </a:r>
            <a:r>
              <a:rPr lang="nl-BE" sz="1900" dirty="0"/>
              <a:t> soutien de la FRB, CERA et de </a:t>
            </a:r>
            <a:r>
              <a:rPr lang="nl-BE" sz="1900" dirty="0" err="1"/>
              <a:t>Wikifin</a:t>
            </a:r>
            <a:r>
              <a:rPr lang="nl-BE" sz="1900" dirty="0"/>
              <a:t>.</a:t>
            </a:r>
          </a:p>
          <a:p>
            <a:pPr>
              <a:lnSpc>
                <a:spcPct val="100000"/>
              </a:lnSpc>
            </a:pPr>
            <a:r>
              <a:rPr lang="nl-BE" sz="1900" dirty="0" err="1"/>
              <a:t>Chemin</a:t>
            </a:r>
            <a:r>
              <a:rPr lang="nl-BE" sz="1900" dirty="0"/>
              <a:t> de </a:t>
            </a:r>
            <a:r>
              <a:rPr lang="nl-BE" sz="1900" dirty="0" err="1"/>
              <a:t>vie</a:t>
            </a:r>
            <a:r>
              <a:rPr lang="nl-BE" sz="1900" dirty="0"/>
              <a:t> financier : faire des </a:t>
            </a:r>
            <a:r>
              <a:rPr lang="nl-BE" sz="1900" dirty="0" err="1"/>
              <a:t>choix</a:t>
            </a:r>
            <a:r>
              <a:rPr lang="nl-BE" sz="1900" dirty="0"/>
              <a:t> </a:t>
            </a:r>
            <a:r>
              <a:rPr lang="nl-BE" sz="1900" dirty="0" err="1"/>
              <a:t>qui</a:t>
            </a:r>
            <a:r>
              <a:rPr lang="nl-BE" sz="1900" dirty="0"/>
              <a:t> ont des </a:t>
            </a:r>
            <a:r>
              <a:rPr lang="nl-BE" sz="1900" dirty="0" err="1"/>
              <a:t>conséquences</a:t>
            </a:r>
            <a:r>
              <a:rPr lang="nl-BE" sz="1900" dirty="0"/>
              <a:t> </a:t>
            </a:r>
            <a:r>
              <a:rPr lang="nl-BE" sz="1900" dirty="0" err="1"/>
              <a:t>financières</a:t>
            </a:r>
            <a:r>
              <a:rPr lang="nl-BE" sz="1900" dirty="0"/>
              <a:t>.</a:t>
            </a:r>
          </a:p>
          <a:p>
            <a:pPr>
              <a:lnSpc>
                <a:spcPct val="100000"/>
              </a:lnSpc>
            </a:pPr>
            <a:r>
              <a:rPr lang="nl-BE" sz="1900"/>
              <a:t>+/- </a:t>
            </a:r>
            <a:r>
              <a:rPr lang="nl-BE" sz="1900" dirty="0"/>
              <a:t>2 </a:t>
            </a:r>
            <a:r>
              <a:rPr lang="nl-BE" sz="1900" dirty="0" err="1"/>
              <a:t>heures</a:t>
            </a:r>
            <a:r>
              <a:rPr lang="nl-BE" sz="1900" dirty="0"/>
              <a:t> de cours </a:t>
            </a:r>
            <a:r>
              <a:rPr lang="nl-BE" sz="1900" dirty="0">
                <a:sym typeface="Wingdings" panose="05000000000000000000" pitchFamily="2" charset="2"/>
              </a:rPr>
              <a:t> </a:t>
            </a:r>
            <a:r>
              <a:rPr lang="nl-BE" sz="1900" dirty="0" err="1">
                <a:sym typeface="Wingdings" panose="05000000000000000000" pitchFamily="2" charset="2"/>
              </a:rPr>
              <a:t>une</a:t>
            </a:r>
            <a:r>
              <a:rPr lang="nl-BE" sz="1900" dirty="0">
                <a:sym typeface="Wingdings" panose="05000000000000000000" pitchFamily="2" charset="2"/>
              </a:rPr>
              <a:t> </a:t>
            </a:r>
            <a:r>
              <a:rPr lang="nl-BE" sz="1900" dirty="0" err="1">
                <a:sym typeface="Wingdings" panose="05000000000000000000" pitchFamily="2" charset="2"/>
              </a:rPr>
              <a:t>partie</a:t>
            </a:r>
            <a:r>
              <a:rPr lang="nl-BE" sz="1900" dirty="0">
                <a:sym typeface="Wingdings" panose="05000000000000000000" pitchFamily="2" charset="2"/>
              </a:rPr>
              <a:t> peut se faire à </a:t>
            </a:r>
            <a:r>
              <a:rPr lang="nl-BE" sz="1900" dirty="0" err="1">
                <a:sym typeface="Wingdings" panose="05000000000000000000" pitchFamily="2" charset="2"/>
              </a:rPr>
              <a:t>domicile</a:t>
            </a:r>
            <a:endParaRPr lang="nl-BE" sz="1900" dirty="0"/>
          </a:p>
          <a:p>
            <a:pPr>
              <a:lnSpc>
                <a:spcPct val="100000"/>
              </a:lnSpc>
            </a:pPr>
            <a:r>
              <a:rPr lang="nl-BE" sz="1900" dirty="0"/>
              <a:t>Comme </a:t>
            </a:r>
            <a:r>
              <a:rPr lang="nl-BE" sz="1900" dirty="0" err="1"/>
              <a:t>introduction</a:t>
            </a:r>
            <a:r>
              <a:rPr lang="nl-BE" sz="1900" dirty="0"/>
              <a:t>, en </a:t>
            </a:r>
            <a:r>
              <a:rPr lang="nl-BE" sz="1900" dirty="0" err="1"/>
              <a:t>guise</a:t>
            </a:r>
            <a:r>
              <a:rPr lang="nl-BE" sz="1900" dirty="0"/>
              <a:t> de </a:t>
            </a:r>
            <a:r>
              <a:rPr lang="nl-BE" sz="1900" dirty="0" err="1"/>
              <a:t>clôture</a:t>
            </a:r>
            <a:r>
              <a:rPr lang="nl-BE" sz="1900" dirty="0"/>
              <a:t> </a:t>
            </a:r>
            <a:r>
              <a:rPr lang="nl-BE" sz="1900" dirty="0" err="1"/>
              <a:t>ou</a:t>
            </a:r>
            <a:r>
              <a:rPr lang="nl-BE" sz="1900" dirty="0"/>
              <a:t> les deux</a:t>
            </a:r>
          </a:p>
          <a:p>
            <a:pPr algn="l">
              <a:lnSpc>
                <a:spcPct val="100000"/>
              </a:lnSpc>
            </a:pPr>
            <a:r>
              <a:rPr lang="nl-BE" sz="1900" dirty="0" err="1"/>
              <a:t>Téléchargeable</a:t>
            </a:r>
            <a:r>
              <a:rPr lang="nl-BE" sz="1900" dirty="0"/>
              <a:t> </a:t>
            </a:r>
            <a:r>
              <a:rPr lang="nl-BE" sz="1900" dirty="0" err="1"/>
              <a:t>gratuitement</a:t>
            </a:r>
            <a:r>
              <a:rPr lang="nl-BE" sz="1900" dirty="0"/>
              <a:t> : </a:t>
            </a:r>
            <a:r>
              <a:rPr lang="nl-BE" sz="1900" dirty="0" err="1"/>
              <a:t>impressions</a:t>
            </a:r>
            <a:r>
              <a:rPr lang="nl-BE" sz="1900" dirty="0"/>
              <a:t> + PPT </a:t>
            </a:r>
            <a:r>
              <a:rPr lang="nl-BE" sz="1900" dirty="0" err="1"/>
              <a:t>d’accompagnement</a:t>
            </a:r>
            <a:r>
              <a:rPr lang="nl-BE" sz="1900" dirty="0"/>
              <a:t> + mode </a:t>
            </a:r>
            <a:r>
              <a:rPr lang="nl-BE" sz="1900" dirty="0" err="1"/>
              <a:t>d’emploi</a:t>
            </a:r>
            <a:endParaRPr lang="nl-BE" sz="1900" dirty="0"/>
          </a:p>
          <a:p>
            <a:pPr>
              <a:lnSpc>
                <a:spcPct val="100000"/>
              </a:lnSpc>
            </a:pPr>
            <a:r>
              <a:rPr lang="nl-BE" sz="1900" dirty="0"/>
              <a:t>Matériel </a:t>
            </a:r>
            <a:r>
              <a:rPr lang="nl-BE" sz="1900" dirty="0" err="1"/>
              <a:t>pédagogique</a:t>
            </a:r>
            <a:r>
              <a:rPr lang="nl-BE" sz="1900" dirty="0"/>
              <a:t> en complément </a:t>
            </a:r>
            <a:r>
              <a:rPr lang="nl-BE" sz="1900" dirty="0" err="1"/>
              <a:t>sur</a:t>
            </a:r>
            <a:r>
              <a:rPr lang="nl-BE" sz="1900" dirty="0"/>
              <a:t> </a:t>
            </a:r>
            <a:r>
              <a:rPr lang="nl-BE" sz="1900" dirty="0" err="1"/>
              <a:t>Wikifin</a:t>
            </a:r>
            <a:r>
              <a:rPr lang="nl-BE" sz="1900" dirty="0"/>
              <a:t> School</a:t>
            </a:r>
          </a:p>
          <a:p>
            <a:pPr>
              <a:lnSpc>
                <a:spcPct val="100000"/>
              </a:lnSpc>
            </a:pPr>
            <a:endParaRPr lang="nl-BE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FF19FB-2F2A-410F-BBCC-7AE0EC5BE55E}" type="slidenum">
              <a:rPr lang="nl-BE" smtClean="0"/>
              <a:pPr/>
              <a:t>2</a:t>
            </a:fld>
            <a:endParaRPr lang="nl-BE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1BD76A80-E310-8D83-C20B-16A0B8E09F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6219825"/>
            <a:ext cx="675034" cy="6514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8344" y="974867"/>
            <a:ext cx="3095656" cy="1542702"/>
          </a:xfrm>
          <a:prstGeom prst="rect">
            <a:avLst/>
          </a:prstGeom>
        </p:spPr>
      </p:pic>
      <p:pic>
        <p:nvPicPr>
          <p:cNvPr id="1026" name="Picture 2" descr="HOGENT-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075" y="3447028"/>
            <a:ext cx="1135756" cy="638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hogent.be/sites/hogent/assets/Image/cer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528" y="4724184"/>
            <a:ext cx="655636" cy="655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66433" y="3140602"/>
            <a:ext cx="1152126" cy="11521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93639" y="2923019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/>
              <a:t>Avec le soutien de :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/>
          <a:srcRect r="1538"/>
          <a:stretch/>
        </p:blipFill>
        <p:spPr>
          <a:xfrm>
            <a:off x="6156176" y="4653136"/>
            <a:ext cx="1872208" cy="79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5817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Vie</a:t>
            </a:r>
            <a:r>
              <a:rPr lang="nl-BE" dirty="0"/>
              <a:t> </a:t>
            </a:r>
            <a:r>
              <a:rPr lang="nl-BE" dirty="0" err="1"/>
              <a:t>active</a:t>
            </a:r>
            <a:r>
              <a:rPr lang="nl-BE" dirty="0"/>
              <a:t> 2 (+/- 30 </a:t>
            </a:r>
            <a:r>
              <a:rPr lang="nl-BE" dirty="0" err="1"/>
              <a:t>ans</a:t>
            </a:r>
            <a:r>
              <a:rPr lang="nl-BE" dirty="0"/>
              <a:t> à 50 </a:t>
            </a:r>
            <a:r>
              <a:rPr lang="nl-BE" dirty="0" err="1"/>
              <a:t>ans</a:t>
            </a:r>
            <a:r>
              <a:rPr lang="nl-BE" dirty="0"/>
              <a:t>)</a:t>
            </a:r>
            <a:br>
              <a:rPr lang="nl-BE" dirty="0"/>
            </a:br>
            <a:r>
              <a:rPr lang="nl-BE" sz="2400" i="1" dirty="0" err="1">
                <a:solidFill>
                  <a:srgbClr val="41C0F0"/>
                </a:solidFill>
                <a:latin typeface="Gotham Rounded Book" pitchFamily="50" charset="0"/>
              </a:rPr>
              <a:t>Épargner</a:t>
            </a:r>
            <a:r>
              <a:rPr lang="nl-BE" sz="2400" i="1" dirty="0">
                <a:solidFill>
                  <a:srgbClr val="41C0F0"/>
                </a:solidFill>
                <a:latin typeface="Gotham Rounded Book" pitchFamily="50" charset="0"/>
              </a:rPr>
              <a:t> et </a:t>
            </a:r>
            <a:r>
              <a:rPr lang="nl-BE" sz="2400" i="1" dirty="0" err="1">
                <a:solidFill>
                  <a:srgbClr val="41C0F0"/>
                </a:solidFill>
                <a:latin typeface="Gotham Rounded Book" pitchFamily="50" charset="0"/>
              </a:rPr>
              <a:t>investir</a:t>
            </a:r>
            <a:endParaRPr lang="nl-BE" sz="2400" i="1" dirty="0">
              <a:solidFill>
                <a:srgbClr val="41C0F0"/>
              </a:solidFill>
              <a:latin typeface="Gotham Rounded Book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1642269"/>
            <a:ext cx="8280400" cy="4325520"/>
          </a:xfrm>
        </p:spPr>
        <p:txBody>
          <a:bodyPr/>
          <a:lstStyle/>
          <a:p>
            <a:pPr marL="457200" indent="-457200" algn="l">
              <a:buFont typeface="+mj-lt"/>
              <a:buAutoNum type="arabicPeriod"/>
            </a:pPr>
            <a:r>
              <a:rPr lang="nl-BE" dirty="0" err="1"/>
              <a:t>Divisez</a:t>
            </a:r>
            <a:r>
              <a:rPr lang="nl-BE" dirty="0"/>
              <a:t> </a:t>
            </a:r>
            <a:r>
              <a:rPr lang="nl-BE" dirty="0" err="1"/>
              <a:t>votre</a:t>
            </a:r>
            <a:r>
              <a:rPr lang="nl-BE" dirty="0"/>
              <a:t> </a:t>
            </a:r>
            <a:r>
              <a:rPr lang="nl-BE" dirty="0" err="1"/>
              <a:t>total</a:t>
            </a:r>
            <a:r>
              <a:rPr lang="nl-BE" dirty="0"/>
              <a:t> par :</a:t>
            </a:r>
          </a:p>
          <a:p>
            <a:pPr marL="594900" lvl="1" indent="-342900" algn="l"/>
            <a:r>
              <a:rPr lang="nl-BE" dirty="0"/>
              <a:t>Compte à vue : solde </a:t>
            </a:r>
            <a:r>
              <a:rPr lang="nl-BE" dirty="0" err="1"/>
              <a:t>immédiatement</a:t>
            </a:r>
            <a:r>
              <a:rPr lang="nl-BE" dirty="0"/>
              <a:t> </a:t>
            </a:r>
            <a:r>
              <a:rPr lang="nl-BE" dirty="0" err="1"/>
              <a:t>disponible</a:t>
            </a:r>
            <a:endParaRPr lang="nl-BE" dirty="0"/>
          </a:p>
          <a:p>
            <a:pPr marL="594900" lvl="1" indent="-342900" algn="l"/>
            <a:r>
              <a:rPr lang="nl-BE" dirty="0" err="1"/>
              <a:t>Épargne</a:t>
            </a:r>
            <a:r>
              <a:rPr lang="nl-BE" dirty="0"/>
              <a:t>: </a:t>
            </a:r>
            <a:r>
              <a:rPr lang="nl-BE" dirty="0" err="1"/>
              <a:t>aucun</a:t>
            </a:r>
            <a:r>
              <a:rPr lang="nl-BE" dirty="0"/>
              <a:t> </a:t>
            </a:r>
            <a:r>
              <a:rPr lang="nl-BE" dirty="0" err="1"/>
              <a:t>risque</a:t>
            </a:r>
            <a:r>
              <a:rPr lang="nl-BE" dirty="0"/>
              <a:t> mais </a:t>
            </a:r>
            <a:r>
              <a:rPr lang="nl-BE" dirty="0" err="1"/>
              <a:t>faible</a:t>
            </a:r>
            <a:r>
              <a:rPr lang="nl-BE" dirty="0"/>
              <a:t> rendement </a:t>
            </a:r>
          </a:p>
          <a:p>
            <a:pPr marL="594900" lvl="1" indent="-342900" algn="l"/>
            <a:r>
              <a:rPr lang="nl-BE" dirty="0" err="1"/>
              <a:t>Investir</a:t>
            </a:r>
            <a:r>
              <a:rPr lang="nl-BE" dirty="0"/>
              <a:t>: </a:t>
            </a:r>
            <a:r>
              <a:rPr lang="nl-BE" dirty="0" err="1"/>
              <a:t>risque</a:t>
            </a:r>
            <a:r>
              <a:rPr lang="nl-BE" dirty="0"/>
              <a:t> plus important </a:t>
            </a:r>
            <a:r>
              <a:rPr lang="nl-BE" dirty="0" err="1"/>
              <a:t>avec</a:t>
            </a:r>
            <a:r>
              <a:rPr lang="nl-BE" dirty="0"/>
              <a:t> </a:t>
            </a:r>
            <a:r>
              <a:rPr lang="nl-BE" dirty="0" err="1"/>
              <a:t>potentiellement</a:t>
            </a:r>
            <a:r>
              <a:rPr lang="nl-BE" dirty="0"/>
              <a:t> </a:t>
            </a:r>
            <a:r>
              <a:rPr lang="nl-BE" dirty="0" err="1"/>
              <a:t>un</a:t>
            </a:r>
            <a:r>
              <a:rPr lang="nl-BE" dirty="0"/>
              <a:t> rendement plus </a:t>
            </a:r>
            <a:r>
              <a:rPr lang="nl-BE" dirty="0" err="1"/>
              <a:t>élevé</a:t>
            </a:r>
            <a:endParaRPr lang="nl-BE" dirty="0"/>
          </a:p>
          <a:p>
            <a:pPr marL="846900" lvl="2" indent="-342900" algn="l"/>
            <a:r>
              <a:rPr lang="nl-BE" dirty="0" err="1"/>
              <a:t>C’est</a:t>
            </a:r>
            <a:r>
              <a:rPr lang="nl-BE" dirty="0"/>
              <a:t> </a:t>
            </a:r>
            <a:r>
              <a:rPr lang="nl-BE" dirty="0" err="1"/>
              <a:t>ici</a:t>
            </a:r>
            <a:r>
              <a:rPr lang="nl-BE" dirty="0"/>
              <a:t> que </a:t>
            </a:r>
            <a:r>
              <a:rPr lang="nl-BE" dirty="0" err="1"/>
              <a:t>votre</a:t>
            </a:r>
            <a:r>
              <a:rPr lang="nl-BE" dirty="0"/>
              <a:t> </a:t>
            </a:r>
            <a:r>
              <a:rPr lang="nl-BE" dirty="0" err="1"/>
              <a:t>profil</a:t>
            </a:r>
            <a:r>
              <a:rPr lang="nl-BE" dirty="0"/>
              <a:t> </a:t>
            </a:r>
            <a:r>
              <a:rPr lang="nl-BE" dirty="0" err="1"/>
              <a:t>d’investisseur</a:t>
            </a:r>
            <a:r>
              <a:rPr lang="nl-BE" dirty="0"/>
              <a:t> </a:t>
            </a:r>
            <a:r>
              <a:rPr lang="nl-BE" dirty="0" err="1"/>
              <a:t>prend</a:t>
            </a:r>
            <a:r>
              <a:rPr lang="nl-BE" dirty="0"/>
              <a:t> </a:t>
            </a:r>
            <a:r>
              <a:rPr lang="nl-BE" dirty="0" err="1"/>
              <a:t>tout</a:t>
            </a:r>
            <a:r>
              <a:rPr lang="nl-BE" dirty="0"/>
              <a:t> </a:t>
            </a:r>
            <a:r>
              <a:rPr lang="nl-BE" dirty="0" err="1"/>
              <a:t>son</a:t>
            </a:r>
            <a:r>
              <a:rPr lang="nl-BE" dirty="0"/>
              <a:t> sens!</a:t>
            </a:r>
          </a:p>
          <a:p>
            <a:pPr marL="846900" lvl="2" indent="-342900" algn="l"/>
            <a:r>
              <a:rPr lang="nl-BE" dirty="0"/>
              <a:t>3 </a:t>
            </a:r>
            <a:r>
              <a:rPr lang="nl-BE" dirty="0" err="1"/>
              <a:t>profils</a:t>
            </a:r>
            <a:r>
              <a:rPr lang="nl-BE" dirty="0"/>
              <a:t> </a:t>
            </a:r>
            <a:r>
              <a:rPr lang="nl-BE" dirty="0" err="1"/>
              <a:t>possibles</a:t>
            </a:r>
            <a:r>
              <a:rPr lang="nl-BE" dirty="0"/>
              <a:t> : </a:t>
            </a:r>
            <a:r>
              <a:rPr lang="nl-BE" dirty="0" err="1"/>
              <a:t>défensif</a:t>
            </a:r>
            <a:r>
              <a:rPr lang="nl-BE" dirty="0"/>
              <a:t>, </a:t>
            </a:r>
            <a:r>
              <a:rPr lang="nl-BE" dirty="0" err="1"/>
              <a:t>neutre</a:t>
            </a:r>
            <a:r>
              <a:rPr lang="nl-BE" dirty="0"/>
              <a:t> </a:t>
            </a:r>
            <a:r>
              <a:rPr lang="nl-BE" dirty="0" err="1"/>
              <a:t>ou</a:t>
            </a:r>
            <a:r>
              <a:rPr lang="nl-BE" dirty="0"/>
              <a:t> </a:t>
            </a:r>
            <a:r>
              <a:rPr lang="nl-BE" dirty="0" err="1"/>
              <a:t>dynamique</a:t>
            </a:r>
            <a:br>
              <a:rPr lang="nl-BE" dirty="0"/>
            </a:br>
            <a:endParaRPr lang="nl-BE" dirty="0"/>
          </a:p>
          <a:p>
            <a:pPr marL="457200" indent="-457200" algn="l">
              <a:buFont typeface="+mj-lt"/>
              <a:buAutoNum type="arabicPeriod"/>
            </a:pPr>
            <a:r>
              <a:rPr lang="nl-BE" dirty="0"/>
              <a:t>Par tranche de 1000, </a:t>
            </a:r>
            <a:r>
              <a:rPr lang="nl-BE" dirty="0" err="1"/>
              <a:t>jusqu’à</a:t>
            </a:r>
            <a:r>
              <a:rPr lang="nl-BE" dirty="0"/>
              <a:t> 5.000 €, </a:t>
            </a:r>
            <a:r>
              <a:rPr lang="nl-BE" dirty="0" err="1"/>
              <a:t>puis</a:t>
            </a:r>
            <a:r>
              <a:rPr lang="nl-BE" dirty="0"/>
              <a:t> par tranche de 5.000 à 150.000 €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FF19FB-2F2A-410F-BBCC-7AE0EC5BE55E}" type="slidenum">
              <a:rPr lang="nl-BE" smtClean="0"/>
              <a:pPr/>
              <a:t>20</a:t>
            </a:fld>
            <a:endParaRPr lang="nl-B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49299-A6C4-4CC7-8D2B-9AFC27C267CE}" type="datetime1">
              <a:rPr lang="nl-BE" smtClean="0"/>
              <a:pPr/>
              <a:t>13/12/2024</a:t>
            </a:fld>
            <a:endParaRPr lang="nl-BE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DFABB12-2EA5-8024-37AC-5CE711A8A1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6219825"/>
            <a:ext cx="792088" cy="65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0579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FF19FB-2F2A-410F-BBCC-7AE0EC5BE55E}" type="slidenum">
              <a:rPr lang="nl-BE" smtClean="0"/>
              <a:pPr/>
              <a:t>21</a:t>
            </a:fld>
            <a:endParaRPr lang="nl-BE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Vie</a:t>
            </a:r>
            <a:r>
              <a:rPr lang="nl-BE" dirty="0"/>
              <a:t> </a:t>
            </a:r>
            <a:r>
              <a:rPr lang="nl-BE" dirty="0" err="1"/>
              <a:t>active</a:t>
            </a:r>
            <a:r>
              <a:rPr lang="nl-BE" dirty="0"/>
              <a:t> 2 (+/- 30 </a:t>
            </a:r>
            <a:r>
              <a:rPr lang="nl-BE" dirty="0" err="1"/>
              <a:t>ans</a:t>
            </a:r>
            <a:r>
              <a:rPr lang="nl-BE" dirty="0"/>
              <a:t> à 50 </a:t>
            </a:r>
            <a:r>
              <a:rPr lang="nl-BE" dirty="0" err="1"/>
              <a:t>ans</a:t>
            </a:r>
            <a:r>
              <a:rPr lang="nl-BE" dirty="0"/>
              <a:t>)</a:t>
            </a:r>
            <a:br>
              <a:rPr lang="nl-BE" dirty="0"/>
            </a:br>
            <a:r>
              <a:rPr lang="nl-BE" sz="2400" i="1" dirty="0" err="1">
                <a:solidFill>
                  <a:srgbClr val="41C0F0"/>
                </a:solidFill>
                <a:latin typeface="Gotham Rounded Book" pitchFamily="50" charset="0"/>
              </a:rPr>
              <a:t>Épargner</a:t>
            </a:r>
            <a:r>
              <a:rPr lang="nl-BE" sz="2400" i="1" dirty="0">
                <a:solidFill>
                  <a:srgbClr val="41C0F0"/>
                </a:solidFill>
                <a:latin typeface="Gotham Rounded Book" pitchFamily="50" charset="0"/>
              </a:rPr>
              <a:t> et </a:t>
            </a:r>
            <a:r>
              <a:rPr lang="nl-BE" sz="2400" i="1" dirty="0" err="1">
                <a:solidFill>
                  <a:srgbClr val="41C0F0"/>
                </a:solidFill>
                <a:latin typeface="Gotham Rounded Book" pitchFamily="50" charset="0"/>
              </a:rPr>
              <a:t>investir</a:t>
            </a:r>
            <a:endParaRPr lang="nl-BE" sz="2400" i="1" dirty="0">
              <a:solidFill>
                <a:srgbClr val="41C0F0"/>
              </a:solidFill>
              <a:latin typeface="Gotham Rounded Book" pitchFamily="50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556792"/>
            <a:ext cx="8784976" cy="43266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498547"/>
            <a:ext cx="8784976" cy="2578525"/>
          </a:xfrm>
          <a:prstGeom prst="rect">
            <a:avLst/>
          </a:prstGeom>
        </p:spPr>
      </p:pic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49299-A6C4-4CC7-8D2B-9AFC27C267CE}" type="datetime1">
              <a:rPr lang="nl-BE" smtClean="0"/>
              <a:pPr/>
              <a:t>13/12/2024</a:t>
            </a:fld>
            <a:endParaRPr lang="nl-BE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3D8F385E-2192-9DE5-BF8A-9A2FD69F7C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6219825"/>
            <a:ext cx="792088" cy="65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211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476672"/>
            <a:ext cx="8255003" cy="954212"/>
          </a:xfrm>
        </p:spPr>
        <p:txBody>
          <a:bodyPr/>
          <a:lstStyle/>
          <a:p>
            <a:r>
              <a:rPr lang="nl-BE"/>
              <a:t>Vie active 2 (+/- 30 ans à 50 ans)</a:t>
            </a:r>
            <a:br>
              <a:rPr lang="nl-BE"/>
            </a:br>
            <a:r>
              <a:rPr lang="nl-BE" sz="2400" i="1">
                <a:solidFill>
                  <a:srgbClr val="41C0F0"/>
                </a:solidFill>
                <a:latin typeface="Gotham Rounded Book" pitchFamily="50" charset="0"/>
              </a:rPr>
              <a:t>Cartes d’événements</a:t>
            </a:r>
            <a:endParaRPr lang="nl-BE" sz="2400" i="1" dirty="0">
              <a:solidFill>
                <a:srgbClr val="41C0F0"/>
              </a:solidFill>
              <a:latin typeface="Gotham Rounded Book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1556792"/>
            <a:ext cx="5148312" cy="432552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nl-BE" sz="2200"/>
              <a:t>Les dés déterminent votre position de départ (celui qui a le plus grand score choisit en premier)</a:t>
            </a:r>
            <a:endParaRPr lang="nl-BE" sz="2200" dirty="0"/>
          </a:p>
          <a:p>
            <a:pPr>
              <a:lnSpc>
                <a:spcPct val="100000"/>
              </a:lnSpc>
            </a:pPr>
            <a:r>
              <a:rPr lang="nl-BE" sz="2200"/>
              <a:t>Chaque joueur dispose de 3 cartes d’événements</a:t>
            </a:r>
            <a:endParaRPr lang="nl-BE" sz="2200" dirty="0"/>
          </a:p>
          <a:p>
            <a:pPr>
              <a:lnSpc>
                <a:spcPct val="100000"/>
              </a:lnSpc>
            </a:pPr>
            <a:r>
              <a:rPr lang="nl-BE" sz="2200"/>
              <a:t>Vos précédents choix (phase d’étudiant et de vie active 1) entrent en ligne de compte !</a:t>
            </a:r>
            <a:endParaRPr lang="nl-BE" sz="2200" dirty="0"/>
          </a:p>
          <a:p>
            <a:pPr>
              <a:lnSpc>
                <a:spcPct val="100000"/>
              </a:lnSpc>
            </a:pPr>
            <a:r>
              <a:rPr lang="nl-BE" sz="2200"/>
              <a:t>Vélo ou transport en commun ? L’accident de voiture ne peut être choisi.</a:t>
            </a:r>
            <a:endParaRPr lang="nl-BE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FF19FB-2F2A-410F-BBCC-7AE0EC5BE55E}" type="slidenum">
              <a:rPr lang="nl-BE" smtClean="0"/>
              <a:pPr/>
              <a:t>22</a:t>
            </a:fld>
            <a:endParaRPr lang="nl-B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49299-A6C4-4CC7-8D2B-9AFC27C267CE}" type="datetime1">
              <a:rPr lang="nl-BE" smtClean="0"/>
              <a:pPr/>
              <a:t>13/12/2024</a:t>
            </a:fld>
            <a:endParaRPr lang="nl-BE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2350" y="1700808"/>
            <a:ext cx="2609850" cy="308610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3B68BCC7-B037-FB75-FFD0-C8F7078AB8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6219825"/>
            <a:ext cx="792088" cy="65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1144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Conclusions</a:t>
            </a:r>
            <a:r>
              <a:rPr lang="nl-BE" dirty="0"/>
              <a:t> de la </a:t>
            </a:r>
            <a:r>
              <a:rPr lang="nl-BE" dirty="0" err="1"/>
              <a:t>vie</a:t>
            </a:r>
            <a:r>
              <a:rPr lang="nl-BE" dirty="0"/>
              <a:t> </a:t>
            </a:r>
            <a:r>
              <a:rPr lang="nl-BE" dirty="0" err="1"/>
              <a:t>active</a:t>
            </a:r>
            <a:r>
              <a:rPr lang="nl-BE" dirty="0"/>
              <a:t> 2 : </a:t>
            </a:r>
            <a:br>
              <a:rPr lang="nl-BE" dirty="0"/>
            </a:br>
            <a:r>
              <a:rPr lang="nl-BE" sz="2400" i="1" dirty="0" err="1">
                <a:solidFill>
                  <a:srgbClr val="41C0F0"/>
                </a:solidFill>
                <a:latin typeface="Gotham Rounded Book" pitchFamily="50" charset="0"/>
              </a:rPr>
              <a:t>Établir</a:t>
            </a:r>
            <a:r>
              <a:rPr lang="nl-BE" sz="2400" i="1" dirty="0">
                <a:solidFill>
                  <a:srgbClr val="41C0F0"/>
                </a:solidFill>
                <a:latin typeface="Gotham Rounded Book" pitchFamily="50" charset="0"/>
              </a:rPr>
              <a:t> </a:t>
            </a:r>
            <a:r>
              <a:rPr lang="nl-BE" sz="2400" i="1" dirty="0" err="1">
                <a:solidFill>
                  <a:srgbClr val="41C0F0"/>
                </a:solidFill>
                <a:latin typeface="Gotham Rounded Book" pitchFamily="50" charset="0"/>
              </a:rPr>
              <a:t>le</a:t>
            </a:r>
            <a:r>
              <a:rPr lang="nl-BE" sz="2400" i="1" dirty="0">
                <a:solidFill>
                  <a:srgbClr val="41C0F0"/>
                </a:solidFill>
                <a:latin typeface="Gotham Rounded Book" pitchFamily="50" charset="0"/>
              </a:rPr>
              <a:t> bilan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FF19FB-2F2A-410F-BBCC-7AE0EC5BE55E}" type="slidenum">
              <a:rPr lang="nl-BE" smtClean="0"/>
              <a:pPr/>
              <a:t>23</a:t>
            </a:fld>
            <a:endParaRPr lang="nl-B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49299-A6C4-4CC7-8D2B-9AFC27C267CE}" type="datetime1">
              <a:rPr lang="nl-BE" smtClean="0"/>
              <a:pPr/>
              <a:t>13/12/2024</a:t>
            </a:fld>
            <a:endParaRPr lang="nl-B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06" y="1628800"/>
            <a:ext cx="8928990" cy="5060884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94806" y="2060848"/>
            <a:ext cx="8928990" cy="648072"/>
          </a:xfrm>
          <a:prstGeom prst="roundRect">
            <a:avLst/>
          </a:prstGeom>
          <a:noFill/>
          <a:ln w="57150">
            <a:solidFill>
              <a:srgbClr val="AA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856079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Conclusions de la vie active 2 : </a:t>
            </a:r>
            <a:br>
              <a:rPr lang="nl-BE"/>
            </a:br>
            <a:r>
              <a:rPr lang="nl-BE" sz="2400" i="1">
                <a:solidFill>
                  <a:srgbClr val="41C0F0"/>
                </a:solidFill>
                <a:latin typeface="Gotham Rounded Book" pitchFamily="50" charset="0"/>
              </a:rPr>
              <a:t>Établir le bilan</a:t>
            </a:r>
            <a:endParaRPr lang="nl-BE" sz="2400" i="1" dirty="0">
              <a:solidFill>
                <a:srgbClr val="41C0F0"/>
              </a:solidFill>
              <a:latin typeface="Gotham Rounded Book" pitchFamily="50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FF19FB-2F2A-410F-BBCC-7AE0EC5BE55E}" type="slidenum">
              <a:rPr lang="nl-BE" smtClean="0"/>
              <a:pPr/>
              <a:t>24</a:t>
            </a:fld>
            <a:endParaRPr lang="nl-B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49299-A6C4-4CC7-8D2B-9AFC27C267CE}" type="datetime1">
              <a:rPr lang="nl-BE" smtClean="0"/>
              <a:pPr/>
              <a:t>13/12/2024</a:t>
            </a:fld>
            <a:endParaRPr lang="nl-BE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b="44598"/>
          <a:stretch/>
        </p:blipFill>
        <p:spPr>
          <a:xfrm>
            <a:off x="670869" y="1844824"/>
            <a:ext cx="7776864" cy="2880320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E40D5521-9807-4A04-748F-E00A82FD3F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6219825"/>
            <a:ext cx="792088" cy="65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0306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Conclusions</a:t>
            </a:r>
            <a:r>
              <a:rPr lang="nl-BE" dirty="0"/>
              <a:t> de la </a:t>
            </a:r>
            <a:r>
              <a:rPr lang="nl-BE" dirty="0" err="1"/>
              <a:t>vie</a:t>
            </a:r>
            <a:r>
              <a:rPr lang="nl-BE" dirty="0"/>
              <a:t> </a:t>
            </a:r>
            <a:r>
              <a:rPr lang="nl-BE" dirty="0" err="1"/>
              <a:t>active</a:t>
            </a:r>
            <a:r>
              <a:rPr lang="nl-BE" dirty="0"/>
              <a:t> 2 : </a:t>
            </a:r>
            <a:br>
              <a:rPr lang="nl-BE" dirty="0"/>
            </a:br>
            <a:r>
              <a:rPr lang="nl-BE" sz="2400" i="1" dirty="0" err="1">
                <a:solidFill>
                  <a:srgbClr val="41C0F0"/>
                </a:solidFill>
                <a:latin typeface="Gotham Rounded Book" pitchFamily="50" charset="0"/>
              </a:rPr>
              <a:t>Établir</a:t>
            </a:r>
            <a:r>
              <a:rPr lang="nl-BE" sz="2400" i="1" dirty="0">
                <a:solidFill>
                  <a:srgbClr val="41C0F0"/>
                </a:solidFill>
                <a:latin typeface="Gotham Rounded Book" pitchFamily="50" charset="0"/>
              </a:rPr>
              <a:t> </a:t>
            </a:r>
            <a:r>
              <a:rPr lang="nl-BE" sz="2400" i="1" dirty="0" err="1">
                <a:solidFill>
                  <a:srgbClr val="41C0F0"/>
                </a:solidFill>
                <a:latin typeface="Gotham Rounded Book" pitchFamily="50" charset="0"/>
              </a:rPr>
              <a:t>le</a:t>
            </a:r>
            <a:r>
              <a:rPr lang="nl-BE" sz="2400" i="1" dirty="0">
                <a:solidFill>
                  <a:srgbClr val="41C0F0"/>
                </a:solidFill>
                <a:latin typeface="Gotham Rounded Book" pitchFamily="50" charset="0"/>
              </a:rPr>
              <a:t> bilan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FF19FB-2F2A-410F-BBCC-7AE0EC5BE55E}" type="slidenum">
              <a:rPr lang="nl-BE" smtClean="0"/>
              <a:pPr/>
              <a:t>25</a:t>
            </a:fld>
            <a:endParaRPr lang="nl-B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49299-A6C4-4CC7-8D2B-9AFC27C267CE}" type="datetime1">
              <a:rPr lang="nl-BE" smtClean="0"/>
              <a:pPr/>
              <a:t>13/12/2024</a:t>
            </a:fld>
            <a:endParaRPr lang="nl-B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06" y="1628800"/>
            <a:ext cx="8928990" cy="5060884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94806" y="2708920"/>
            <a:ext cx="8928990" cy="1440160"/>
          </a:xfrm>
          <a:prstGeom prst="roundRect">
            <a:avLst/>
          </a:prstGeom>
          <a:noFill/>
          <a:ln w="57150">
            <a:solidFill>
              <a:srgbClr val="AA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Rounded Rectangle 7"/>
          <p:cNvSpPr/>
          <p:nvPr/>
        </p:nvSpPr>
        <p:spPr>
          <a:xfrm>
            <a:off x="94806" y="4648346"/>
            <a:ext cx="8928990" cy="1516958"/>
          </a:xfrm>
          <a:prstGeom prst="roundRect">
            <a:avLst/>
          </a:prstGeom>
          <a:noFill/>
          <a:ln w="57150">
            <a:solidFill>
              <a:srgbClr val="AA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81567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FF19FB-2F2A-410F-BBCC-7AE0EC5BE55E}" type="slidenum">
              <a:rPr lang="nl-BE" smtClean="0"/>
              <a:pPr/>
              <a:t>26</a:t>
            </a:fld>
            <a:endParaRPr lang="nl-B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49299-A6C4-4CC7-8D2B-9AFC27C267CE}" type="datetime1">
              <a:rPr lang="nl-BE" smtClean="0"/>
              <a:pPr/>
              <a:t>13/12/2024</a:t>
            </a:fld>
            <a:endParaRPr lang="nl-BE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800" y="476672"/>
            <a:ext cx="8255003" cy="864096"/>
          </a:xfrm>
        </p:spPr>
        <p:txBody>
          <a:bodyPr/>
          <a:lstStyle/>
          <a:p>
            <a:r>
              <a:rPr lang="nl-BE" dirty="0" err="1"/>
              <a:t>Conclusions</a:t>
            </a:r>
            <a:r>
              <a:rPr lang="nl-BE" dirty="0"/>
              <a:t> de la </a:t>
            </a:r>
            <a:r>
              <a:rPr lang="nl-BE" dirty="0" err="1"/>
              <a:t>vie</a:t>
            </a:r>
            <a:r>
              <a:rPr lang="nl-BE" dirty="0"/>
              <a:t> </a:t>
            </a:r>
            <a:r>
              <a:rPr lang="nl-BE" dirty="0" err="1"/>
              <a:t>active</a:t>
            </a:r>
            <a:r>
              <a:rPr lang="nl-BE" dirty="0"/>
              <a:t> 2 : </a:t>
            </a:r>
            <a:br>
              <a:rPr lang="nl-BE" dirty="0"/>
            </a:br>
            <a:r>
              <a:rPr lang="nl-BE" sz="2400" i="1" dirty="0" err="1">
                <a:solidFill>
                  <a:srgbClr val="41C0F0"/>
                </a:solidFill>
                <a:latin typeface="Gotham Rounded Book" pitchFamily="50" charset="0"/>
              </a:rPr>
              <a:t>Établir</a:t>
            </a:r>
            <a:r>
              <a:rPr lang="nl-BE" sz="2400" i="1" dirty="0">
                <a:solidFill>
                  <a:srgbClr val="41C0F0"/>
                </a:solidFill>
                <a:latin typeface="Gotham Rounded Book" pitchFamily="50" charset="0"/>
              </a:rPr>
              <a:t> </a:t>
            </a:r>
            <a:r>
              <a:rPr lang="nl-BE" sz="2400" i="1" dirty="0" err="1">
                <a:solidFill>
                  <a:srgbClr val="41C0F0"/>
                </a:solidFill>
                <a:latin typeface="Gotham Rounded Book" pitchFamily="50" charset="0"/>
              </a:rPr>
              <a:t>le</a:t>
            </a:r>
            <a:r>
              <a:rPr lang="nl-BE" sz="2400" i="1" dirty="0">
                <a:solidFill>
                  <a:srgbClr val="41C0F0"/>
                </a:solidFill>
                <a:latin typeface="Gotham Rounded Book" pitchFamily="50" charset="0"/>
              </a:rPr>
              <a:t> bilan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398" y="1437235"/>
            <a:ext cx="7989586" cy="5420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9635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3200" b="1" dirty="0" err="1"/>
              <a:t>Réflexion</a:t>
            </a:r>
            <a:r>
              <a:rPr lang="nl-BE" sz="3200" b="1" dirty="0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24744"/>
            <a:ext cx="8496944" cy="5095080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nl-BE" sz="2800" dirty="0" err="1"/>
              <a:t>Quel</a:t>
            </a:r>
            <a:r>
              <a:rPr lang="nl-BE" sz="2800" dirty="0"/>
              <a:t> </a:t>
            </a:r>
            <a:r>
              <a:rPr lang="nl-BE" sz="2800" dirty="0" err="1"/>
              <a:t>est</a:t>
            </a:r>
            <a:r>
              <a:rPr lang="nl-BE" sz="2800" dirty="0"/>
              <a:t> </a:t>
            </a:r>
            <a:r>
              <a:rPr lang="nl-BE" sz="2800" dirty="0" err="1"/>
              <a:t>votre</a:t>
            </a:r>
            <a:r>
              <a:rPr lang="nl-BE" sz="2800" dirty="0"/>
              <a:t> budget </a:t>
            </a:r>
            <a:r>
              <a:rPr lang="nl-BE" sz="2800" dirty="0" err="1"/>
              <a:t>final</a:t>
            </a:r>
            <a:r>
              <a:rPr lang="nl-BE" sz="2800" dirty="0"/>
              <a:t>, au </a:t>
            </a:r>
            <a:r>
              <a:rPr lang="nl-BE" sz="2800" dirty="0" err="1"/>
              <a:t>terme</a:t>
            </a:r>
            <a:r>
              <a:rPr lang="nl-BE" sz="2800" dirty="0"/>
              <a:t> de la </a:t>
            </a:r>
            <a:r>
              <a:rPr lang="nl-BE" sz="2800" dirty="0" err="1"/>
              <a:t>vie</a:t>
            </a:r>
            <a:r>
              <a:rPr lang="nl-BE" sz="2800" dirty="0"/>
              <a:t> </a:t>
            </a:r>
            <a:r>
              <a:rPr lang="nl-BE" sz="2800" dirty="0" err="1"/>
              <a:t>active</a:t>
            </a:r>
            <a:r>
              <a:rPr lang="nl-BE" sz="2800" dirty="0"/>
              <a:t> 2 ?</a:t>
            </a:r>
          </a:p>
          <a:p>
            <a:pPr algn="l">
              <a:lnSpc>
                <a:spcPct val="100000"/>
              </a:lnSpc>
            </a:pPr>
            <a:r>
              <a:rPr lang="nl-BE" sz="2800" dirty="0" err="1"/>
              <a:t>Qu’est-ce</a:t>
            </a:r>
            <a:r>
              <a:rPr lang="nl-BE" sz="2800" dirty="0"/>
              <a:t> </a:t>
            </a:r>
            <a:r>
              <a:rPr lang="nl-BE" sz="2800" dirty="0" err="1"/>
              <a:t>qui</a:t>
            </a:r>
            <a:r>
              <a:rPr lang="nl-BE" sz="2800" dirty="0"/>
              <a:t> </a:t>
            </a:r>
            <a:r>
              <a:rPr lang="nl-BE" sz="2800" dirty="0" err="1"/>
              <a:t>vous</a:t>
            </a:r>
            <a:r>
              <a:rPr lang="nl-BE" sz="2800" dirty="0"/>
              <a:t> a permis </a:t>
            </a:r>
            <a:r>
              <a:rPr lang="nl-BE" sz="2800" dirty="0" err="1"/>
              <a:t>d’obtenir</a:t>
            </a:r>
            <a:r>
              <a:rPr lang="nl-BE" sz="2800" dirty="0"/>
              <a:t> </a:t>
            </a:r>
            <a:r>
              <a:rPr lang="nl-BE" sz="2800" dirty="0" err="1"/>
              <a:t>ce</a:t>
            </a:r>
            <a:r>
              <a:rPr lang="nl-BE" sz="2800" dirty="0"/>
              <a:t> </a:t>
            </a:r>
            <a:r>
              <a:rPr lang="nl-BE" sz="2800" dirty="0" err="1"/>
              <a:t>résultat</a:t>
            </a:r>
            <a:r>
              <a:rPr lang="nl-BE" sz="2800" dirty="0"/>
              <a:t> ? </a:t>
            </a:r>
            <a:r>
              <a:rPr lang="nl-BE" sz="2800" dirty="0" err="1"/>
              <a:t>Qu’est-ce</a:t>
            </a:r>
            <a:r>
              <a:rPr lang="nl-BE" sz="2800" dirty="0"/>
              <a:t> </a:t>
            </a:r>
            <a:r>
              <a:rPr lang="nl-BE" sz="2800" dirty="0" err="1"/>
              <a:t>qui</a:t>
            </a:r>
            <a:r>
              <a:rPr lang="nl-BE" sz="2800" dirty="0"/>
              <a:t> a </a:t>
            </a:r>
            <a:r>
              <a:rPr lang="nl-BE" sz="2800" dirty="0" err="1"/>
              <a:t>eu</a:t>
            </a:r>
            <a:r>
              <a:rPr lang="nl-BE" sz="2800" dirty="0"/>
              <a:t> </a:t>
            </a:r>
            <a:r>
              <a:rPr lang="nl-BE" sz="2800" dirty="0" err="1"/>
              <a:t>le</a:t>
            </a:r>
            <a:r>
              <a:rPr lang="nl-BE" sz="2800" dirty="0"/>
              <a:t> plus </a:t>
            </a:r>
            <a:r>
              <a:rPr lang="nl-BE" sz="2800" dirty="0" err="1"/>
              <a:t>d’impact</a:t>
            </a:r>
            <a:r>
              <a:rPr lang="nl-BE" sz="2800" dirty="0"/>
              <a:t> ?</a:t>
            </a:r>
          </a:p>
          <a:p>
            <a:pPr algn="l">
              <a:lnSpc>
                <a:spcPct val="100000"/>
              </a:lnSpc>
            </a:pPr>
            <a:r>
              <a:rPr lang="nl-BE" sz="2800" dirty="0" err="1"/>
              <a:t>Quelles</a:t>
            </a:r>
            <a:r>
              <a:rPr lang="nl-BE" sz="2800" dirty="0"/>
              <a:t> cartes </a:t>
            </a:r>
            <a:r>
              <a:rPr lang="nl-BE" sz="2800" dirty="0" err="1"/>
              <a:t>d’événements</a:t>
            </a:r>
            <a:r>
              <a:rPr lang="nl-BE" sz="2800" dirty="0"/>
              <a:t> ont </a:t>
            </a:r>
            <a:r>
              <a:rPr lang="nl-BE" sz="2800" dirty="0" err="1"/>
              <a:t>eu</a:t>
            </a:r>
            <a:r>
              <a:rPr lang="nl-BE" sz="2800" dirty="0"/>
              <a:t> </a:t>
            </a:r>
            <a:r>
              <a:rPr lang="nl-BE" sz="2800" dirty="0" err="1"/>
              <a:t>un</a:t>
            </a:r>
            <a:r>
              <a:rPr lang="nl-BE" sz="2800" dirty="0"/>
              <a:t> impact majeur </a:t>
            </a:r>
            <a:r>
              <a:rPr lang="nl-BE" sz="2800" dirty="0" err="1"/>
              <a:t>sur</a:t>
            </a:r>
            <a:r>
              <a:rPr lang="nl-BE" sz="2800" dirty="0"/>
              <a:t> </a:t>
            </a:r>
            <a:r>
              <a:rPr lang="nl-BE" sz="2800" dirty="0" err="1"/>
              <a:t>ce</a:t>
            </a:r>
            <a:r>
              <a:rPr lang="nl-BE" sz="2800" dirty="0"/>
              <a:t> </a:t>
            </a:r>
            <a:r>
              <a:rPr lang="nl-BE" sz="2800" dirty="0" err="1"/>
              <a:t>résultat</a:t>
            </a:r>
            <a:r>
              <a:rPr lang="nl-BE" sz="2800" dirty="0"/>
              <a:t> </a:t>
            </a:r>
            <a:r>
              <a:rPr lang="nl-BE" sz="2800" dirty="0" err="1"/>
              <a:t>final</a:t>
            </a:r>
            <a:r>
              <a:rPr lang="nl-BE" sz="2800" dirty="0"/>
              <a:t> ?</a:t>
            </a:r>
          </a:p>
          <a:p>
            <a:pPr algn="l">
              <a:lnSpc>
                <a:spcPct val="100000"/>
              </a:lnSpc>
            </a:pPr>
            <a:r>
              <a:rPr lang="nl-BE" sz="2800" dirty="0" err="1"/>
              <a:t>Quels</a:t>
            </a:r>
            <a:r>
              <a:rPr lang="nl-BE" sz="2800" dirty="0"/>
              <a:t> </a:t>
            </a:r>
            <a:r>
              <a:rPr lang="nl-BE" sz="2800" dirty="0" err="1"/>
              <a:t>choix</a:t>
            </a:r>
            <a:r>
              <a:rPr lang="nl-BE" sz="2800" dirty="0"/>
              <a:t> ont </a:t>
            </a:r>
            <a:r>
              <a:rPr lang="nl-BE" sz="2800" dirty="0" err="1"/>
              <a:t>eu</a:t>
            </a:r>
            <a:r>
              <a:rPr lang="nl-BE" sz="2800" dirty="0"/>
              <a:t> </a:t>
            </a:r>
            <a:r>
              <a:rPr lang="nl-BE" sz="2800" dirty="0" err="1"/>
              <a:t>un</a:t>
            </a:r>
            <a:r>
              <a:rPr lang="nl-BE" sz="2800" dirty="0"/>
              <a:t> impact </a:t>
            </a:r>
            <a:r>
              <a:rPr lang="nl-BE" sz="2800" dirty="0" err="1"/>
              <a:t>positif</a:t>
            </a:r>
            <a:r>
              <a:rPr lang="nl-BE" sz="2800" dirty="0"/>
              <a:t> (1) et </a:t>
            </a:r>
            <a:r>
              <a:rPr lang="nl-BE" sz="2800" dirty="0" err="1"/>
              <a:t>négatif</a:t>
            </a:r>
            <a:r>
              <a:rPr lang="nl-BE" sz="2800" dirty="0"/>
              <a:t> (2) ?</a:t>
            </a:r>
          </a:p>
          <a:p>
            <a:pPr algn="l">
              <a:lnSpc>
                <a:spcPct val="100000"/>
              </a:lnSpc>
            </a:pPr>
            <a:r>
              <a:rPr lang="nl-BE" sz="2800" dirty="0"/>
              <a:t>Que </a:t>
            </a:r>
            <a:r>
              <a:rPr lang="nl-BE" sz="2800" dirty="0" err="1"/>
              <a:t>feriez-vous</a:t>
            </a:r>
            <a:r>
              <a:rPr lang="nl-BE" sz="2800" dirty="0"/>
              <a:t> </a:t>
            </a:r>
            <a:r>
              <a:rPr lang="nl-BE" sz="2800" dirty="0" err="1"/>
              <a:t>différemment</a:t>
            </a:r>
            <a:r>
              <a:rPr lang="nl-BE" sz="2800" dirty="0"/>
              <a:t> 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FF19FB-2F2A-410F-BBCC-7AE0EC5BE55E}" type="slidenum">
              <a:rPr lang="nl-BE" smtClean="0"/>
              <a:pPr/>
              <a:t>27</a:t>
            </a:fld>
            <a:endParaRPr lang="nl-B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49299-A6C4-4CC7-8D2B-9AFC27C267CE}" type="datetime1">
              <a:rPr lang="nl-BE" smtClean="0"/>
              <a:pPr/>
              <a:t>13/12/2024</a:t>
            </a:fld>
            <a:endParaRPr lang="nl-BE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95472102-6C94-1B68-87A1-E2C79F4644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6219825"/>
            <a:ext cx="792088" cy="65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2440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3200" b="1" dirty="0" err="1"/>
              <a:t>Réflexion</a:t>
            </a:r>
            <a:r>
              <a:rPr lang="nl-BE" sz="3200" b="1" dirty="0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8255001" cy="5023072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nl-BE" sz="2800" dirty="0" err="1"/>
              <a:t>Vous</a:t>
            </a:r>
            <a:r>
              <a:rPr lang="nl-BE" sz="2800" dirty="0"/>
              <a:t> </a:t>
            </a:r>
            <a:r>
              <a:rPr lang="nl-BE" sz="2800" dirty="0" err="1"/>
              <a:t>attendiez-vous</a:t>
            </a:r>
            <a:r>
              <a:rPr lang="nl-BE" sz="2800" dirty="0"/>
              <a:t> à </a:t>
            </a:r>
            <a:r>
              <a:rPr lang="nl-BE" sz="2800" dirty="0" err="1"/>
              <a:t>ce</a:t>
            </a:r>
            <a:r>
              <a:rPr lang="nl-BE" sz="2800" dirty="0"/>
              <a:t> que </a:t>
            </a:r>
            <a:r>
              <a:rPr lang="nl-BE" sz="2800" dirty="0" err="1"/>
              <a:t>le</a:t>
            </a:r>
            <a:r>
              <a:rPr lang="nl-BE" sz="2800" dirty="0"/>
              <a:t> </a:t>
            </a:r>
            <a:r>
              <a:rPr lang="nl-BE" sz="2800" dirty="0" err="1"/>
              <a:t>coût</a:t>
            </a:r>
            <a:r>
              <a:rPr lang="nl-BE" sz="2800" dirty="0"/>
              <a:t> des </a:t>
            </a:r>
            <a:r>
              <a:rPr lang="nl-BE" sz="2800" dirty="0" err="1"/>
              <a:t>dépenses</a:t>
            </a:r>
            <a:r>
              <a:rPr lang="nl-BE" sz="2800" dirty="0"/>
              <a:t> </a:t>
            </a:r>
            <a:r>
              <a:rPr lang="nl-BE" sz="2800" dirty="0" err="1"/>
              <a:t>courantes</a:t>
            </a:r>
            <a:r>
              <a:rPr lang="nl-BE" sz="2800" dirty="0"/>
              <a:t> soit </a:t>
            </a:r>
            <a:r>
              <a:rPr lang="nl-BE" sz="2800" dirty="0" err="1"/>
              <a:t>aussi</a:t>
            </a:r>
            <a:r>
              <a:rPr lang="nl-BE" sz="2800" dirty="0"/>
              <a:t> </a:t>
            </a:r>
            <a:r>
              <a:rPr lang="nl-BE" sz="2800" dirty="0" err="1"/>
              <a:t>élevé</a:t>
            </a:r>
            <a:r>
              <a:rPr lang="nl-BE" sz="2800" dirty="0"/>
              <a:t> (1) </a:t>
            </a:r>
            <a:r>
              <a:rPr lang="nl-BE" sz="2800" dirty="0" err="1"/>
              <a:t>aussi</a:t>
            </a:r>
            <a:r>
              <a:rPr lang="nl-BE" sz="2800" dirty="0"/>
              <a:t> </a:t>
            </a:r>
            <a:r>
              <a:rPr lang="nl-BE" sz="2800" dirty="0" err="1"/>
              <a:t>peu</a:t>
            </a:r>
            <a:r>
              <a:rPr lang="nl-BE" sz="2800" dirty="0"/>
              <a:t> </a:t>
            </a:r>
            <a:r>
              <a:rPr lang="nl-BE" sz="2800" dirty="0" err="1"/>
              <a:t>élevé</a:t>
            </a:r>
            <a:r>
              <a:rPr lang="nl-BE" sz="2800" dirty="0"/>
              <a:t> (2) ?</a:t>
            </a:r>
          </a:p>
          <a:p>
            <a:pPr algn="l">
              <a:lnSpc>
                <a:spcPct val="100000"/>
              </a:lnSpc>
            </a:pPr>
            <a:r>
              <a:rPr lang="nl-BE" sz="2800" dirty="0" err="1"/>
              <a:t>Quelles</a:t>
            </a:r>
            <a:r>
              <a:rPr lang="nl-BE" sz="2800" dirty="0"/>
              <a:t> </a:t>
            </a:r>
            <a:r>
              <a:rPr lang="nl-BE" sz="2800" dirty="0" err="1"/>
              <a:t>dépenses</a:t>
            </a:r>
            <a:r>
              <a:rPr lang="nl-BE" sz="2800" dirty="0"/>
              <a:t> </a:t>
            </a:r>
            <a:r>
              <a:rPr lang="nl-BE" sz="2800" dirty="0" err="1"/>
              <a:t>vous</a:t>
            </a:r>
            <a:r>
              <a:rPr lang="nl-BE" sz="2800" dirty="0"/>
              <a:t> ont </a:t>
            </a:r>
            <a:r>
              <a:rPr lang="nl-BE" sz="2800" dirty="0" err="1"/>
              <a:t>surpris</a:t>
            </a:r>
            <a:r>
              <a:rPr lang="nl-BE" sz="2800" dirty="0"/>
              <a:t> ?</a:t>
            </a:r>
          </a:p>
          <a:p>
            <a:pPr algn="l">
              <a:lnSpc>
                <a:spcPct val="100000"/>
              </a:lnSpc>
            </a:pPr>
            <a:r>
              <a:rPr lang="nl-BE" sz="2800" dirty="0" err="1"/>
              <a:t>Quelles</a:t>
            </a:r>
            <a:r>
              <a:rPr lang="nl-BE" sz="2800" dirty="0"/>
              <a:t> </a:t>
            </a:r>
            <a:r>
              <a:rPr lang="nl-BE" sz="2800" dirty="0" err="1"/>
              <a:t>dépenses</a:t>
            </a:r>
            <a:r>
              <a:rPr lang="nl-BE" sz="2800" dirty="0"/>
              <a:t> </a:t>
            </a:r>
            <a:r>
              <a:rPr lang="nl-BE" sz="2800" dirty="0" err="1"/>
              <a:t>pourraient</a:t>
            </a:r>
            <a:r>
              <a:rPr lang="nl-BE" sz="2800" dirty="0"/>
              <a:t> </a:t>
            </a:r>
            <a:r>
              <a:rPr lang="nl-BE" sz="2800" dirty="0" err="1"/>
              <a:t>selon</a:t>
            </a:r>
            <a:r>
              <a:rPr lang="nl-BE" sz="2800" dirty="0"/>
              <a:t> </a:t>
            </a:r>
            <a:r>
              <a:rPr lang="nl-BE" sz="2800" dirty="0" err="1"/>
              <a:t>vous</a:t>
            </a:r>
            <a:r>
              <a:rPr lang="nl-BE" sz="2800" dirty="0"/>
              <a:t> </a:t>
            </a:r>
            <a:r>
              <a:rPr lang="nl-BE" sz="2800" dirty="0" err="1"/>
              <a:t>être</a:t>
            </a:r>
            <a:r>
              <a:rPr lang="nl-BE" sz="2800" dirty="0"/>
              <a:t> </a:t>
            </a:r>
            <a:r>
              <a:rPr lang="nl-BE" sz="2800" dirty="0" err="1"/>
              <a:t>encore</a:t>
            </a:r>
            <a:r>
              <a:rPr lang="nl-BE" sz="2800" dirty="0"/>
              <a:t> plus </a:t>
            </a:r>
            <a:r>
              <a:rPr lang="nl-BE" sz="2800" dirty="0" err="1"/>
              <a:t>élevées</a:t>
            </a:r>
            <a:r>
              <a:rPr lang="nl-BE" sz="2800" dirty="0"/>
              <a:t> ? </a:t>
            </a:r>
          </a:p>
          <a:p>
            <a:pPr algn="l">
              <a:lnSpc>
                <a:spcPct val="100000"/>
              </a:lnSpc>
            </a:pPr>
            <a:r>
              <a:rPr lang="nl-BE" sz="2800" dirty="0" err="1"/>
              <a:t>Comparez</a:t>
            </a:r>
            <a:r>
              <a:rPr lang="nl-BE" sz="2800" dirty="0"/>
              <a:t> </a:t>
            </a:r>
            <a:r>
              <a:rPr lang="nl-BE" sz="2800" dirty="0" err="1"/>
              <a:t>le</a:t>
            </a:r>
            <a:r>
              <a:rPr lang="nl-BE" sz="2800" dirty="0"/>
              <a:t> </a:t>
            </a:r>
            <a:r>
              <a:rPr lang="nl-BE" sz="2800" dirty="0" err="1"/>
              <a:t>chemin</a:t>
            </a:r>
            <a:r>
              <a:rPr lang="nl-BE" sz="2800" dirty="0"/>
              <a:t> de </a:t>
            </a:r>
            <a:r>
              <a:rPr lang="nl-BE" sz="2800" dirty="0" err="1"/>
              <a:t>vie</a:t>
            </a:r>
            <a:r>
              <a:rPr lang="nl-BE" sz="2800" dirty="0"/>
              <a:t> des </a:t>
            </a:r>
            <a:r>
              <a:rPr lang="nl-BE" sz="2800" dirty="0" err="1"/>
              <a:t>mêmes</a:t>
            </a:r>
            <a:r>
              <a:rPr lang="nl-BE" sz="2800" dirty="0"/>
              <a:t> </a:t>
            </a:r>
            <a:r>
              <a:rPr lang="nl-BE" sz="2800" dirty="0" err="1"/>
              <a:t>personnages</a:t>
            </a:r>
            <a:r>
              <a:rPr lang="nl-BE" sz="2800" dirty="0"/>
              <a:t> ?</a:t>
            </a:r>
          </a:p>
          <a:p>
            <a:pPr algn="l">
              <a:lnSpc>
                <a:spcPct val="100000"/>
              </a:lnSpc>
            </a:pPr>
            <a:r>
              <a:rPr lang="nl-BE" sz="2800" dirty="0"/>
              <a:t>Le </a:t>
            </a:r>
            <a:r>
              <a:rPr lang="nl-BE" sz="2800" dirty="0" err="1"/>
              <a:t>résultat</a:t>
            </a:r>
            <a:r>
              <a:rPr lang="nl-BE" sz="2800" dirty="0"/>
              <a:t> </a:t>
            </a:r>
            <a:r>
              <a:rPr lang="nl-BE" sz="2800" dirty="0" err="1"/>
              <a:t>final</a:t>
            </a:r>
            <a:r>
              <a:rPr lang="nl-BE" sz="2800" dirty="0"/>
              <a:t> </a:t>
            </a:r>
            <a:r>
              <a:rPr lang="nl-BE" sz="2800" dirty="0" err="1"/>
              <a:t>est-il</a:t>
            </a:r>
            <a:r>
              <a:rPr lang="nl-BE" sz="2800" dirty="0"/>
              <a:t> réaliste ? Y a-t-</a:t>
            </a:r>
            <a:r>
              <a:rPr lang="nl-BE" sz="2800" dirty="0" err="1"/>
              <a:t>il</a:t>
            </a:r>
            <a:r>
              <a:rPr lang="nl-BE" sz="2800" dirty="0"/>
              <a:t> des </a:t>
            </a:r>
            <a:r>
              <a:rPr lang="nl-BE" sz="2800" dirty="0" err="1"/>
              <a:t>questions</a:t>
            </a:r>
            <a:r>
              <a:rPr lang="nl-BE" sz="2800" dirty="0"/>
              <a:t> </a:t>
            </a:r>
            <a:r>
              <a:rPr lang="nl-BE" sz="2800" dirty="0" err="1"/>
              <a:t>qui</a:t>
            </a:r>
            <a:r>
              <a:rPr lang="nl-BE" sz="2800" dirty="0"/>
              <a:t> </a:t>
            </a:r>
            <a:r>
              <a:rPr lang="nl-BE" sz="2800" dirty="0" err="1"/>
              <a:t>n’ont</a:t>
            </a:r>
            <a:r>
              <a:rPr lang="nl-BE" sz="2800" dirty="0"/>
              <a:t> pas </a:t>
            </a:r>
            <a:r>
              <a:rPr lang="nl-BE" sz="2800" dirty="0" err="1"/>
              <a:t>été</a:t>
            </a:r>
            <a:r>
              <a:rPr lang="nl-BE" sz="2800" dirty="0"/>
              <a:t> </a:t>
            </a:r>
            <a:r>
              <a:rPr lang="nl-BE" sz="2800" dirty="0" err="1"/>
              <a:t>abordées</a:t>
            </a:r>
            <a:r>
              <a:rPr lang="nl-BE" sz="2800" dirty="0"/>
              <a:t> 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FF19FB-2F2A-410F-BBCC-7AE0EC5BE55E}" type="slidenum">
              <a:rPr lang="nl-BE" smtClean="0"/>
              <a:pPr/>
              <a:t>28</a:t>
            </a:fld>
            <a:endParaRPr lang="nl-B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49299-A6C4-4CC7-8D2B-9AFC27C267CE}" type="datetime1">
              <a:rPr lang="nl-BE" smtClean="0"/>
              <a:pPr/>
              <a:t>13/12/2024</a:t>
            </a:fld>
            <a:endParaRPr lang="nl-BE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E5591ECB-C350-5DAA-2EDB-45354D37AC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6219825"/>
            <a:ext cx="864096" cy="65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3904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2564904"/>
            <a:ext cx="8255003" cy="864096"/>
          </a:xfrm>
        </p:spPr>
        <p:txBody>
          <a:bodyPr/>
          <a:lstStyle/>
          <a:p>
            <a:pPr algn="ctr"/>
            <a:r>
              <a:rPr lang="nl-BE" sz="3600" dirty="0" err="1"/>
              <a:t>Votre</a:t>
            </a:r>
            <a:r>
              <a:rPr lang="nl-BE" sz="3600" dirty="0"/>
              <a:t> feedback 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FF19FB-2F2A-410F-BBCC-7AE0EC5BE55E}" type="slidenum">
              <a:rPr lang="nl-BE" smtClean="0"/>
              <a:pPr/>
              <a:t>29</a:t>
            </a:fld>
            <a:endParaRPr lang="nl-B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49299-A6C4-4CC7-8D2B-9AFC27C267CE}" type="datetime1">
              <a:rPr lang="nl-BE" smtClean="0"/>
              <a:pPr/>
              <a:t>13/12/2024</a:t>
            </a:fld>
            <a:endParaRPr lang="nl-BE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5E86AD2-26F4-DC87-A6FC-6FA302ABD3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6219825"/>
            <a:ext cx="792088" cy="65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073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Introduction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FF19FB-2F2A-410F-BBCC-7AE0EC5BE55E}" type="slidenum">
              <a:rPr lang="nl-BE" smtClean="0"/>
              <a:pPr/>
              <a:t>3</a:t>
            </a:fld>
            <a:endParaRPr lang="nl-B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49299-A6C4-4CC7-8D2B-9AFC27C267CE}" type="datetime1">
              <a:rPr lang="nl-BE" smtClean="0"/>
              <a:pPr/>
              <a:t>13/12/2024</a:t>
            </a:fld>
            <a:endParaRPr lang="nl-BE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err="1"/>
              <a:t>Formez</a:t>
            </a:r>
            <a:r>
              <a:rPr lang="nl-BE" dirty="0"/>
              <a:t> des </a:t>
            </a:r>
            <a:r>
              <a:rPr lang="nl-BE" dirty="0" err="1"/>
              <a:t>groupes</a:t>
            </a:r>
            <a:r>
              <a:rPr lang="nl-BE" dirty="0"/>
              <a:t>: par 2 </a:t>
            </a:r>
            <a:r>
              <a:rPr lang="nl-BE" dirty="0" err="1"/>
              <a:t>ou</a:t>
            </a:r>
            <a:r>
              <a:rPr lang="nl-BE" dirty="0"/>
              <a:t> en </a:t>
            </a:r>
            <a:r>
              <a:rPr lang="nl-BE" dirty="0" err="1"/>
              <a:t>petits</a:t>
            </a:r>
            <a:r>
              <a:rPr lang="nl-BE" dirty="0"/>
              <a:t> </a:t>
            </a:r>
            <a:r>
              <a:rPr lang="nl-BE" dirty="0" err="1"/>
              <a:t>groupes</a:t>
            </a:r>
            <a:r>
              <a:rPr lang="nl-BE" dirty="0"/>
              <a:t> (max 4)</a:t>
            </a:r>
          </a:p>
          <a:p>
            <a:r>
              <a:rPr lang="nl-BE" dirty="0" err="1"/>
              <a:t>Partage</a:t>
            </a:r>
            <a:r>
              <a:rPr lang="nl-BE" dirty="0"/>
              <a:t> </a:t>
            </a:r>
            <a:r>
              <a:rPr lang="nl-BE" dirty="0" err="1"/>
              <a:t>entre</a:t>
            </a:r>
            <a:r>
              <a:rPr lang="nl-BE" dirty="0"/>
              <a:t> </a:t>
            </a:r>
            <a:r>
              <a:rPr lang="nl-BE" dirty="0">
                <a:solidFill>
                  <a:srgbClr val="AACC00"/>
                </a:solidFill>
                <a:latin typeface="Gotham Rounded Bold" pitchFamily="50" charset="0"/>
              </a:rPr>
              <a:t>10</a:t>
            </a:r>
            <a:r>
              <a:rPr lang="nl-BE" dirty="0"/>
              <a:t> </a:t>
            </a:r>
            <a:r>
              <a:rPr lang="nl-BE" dirty="0" err="1"/>
              <a:t>profils</a:t>
            </a:r>
            <a:r>
              <a:rPr lang="nl-BE" dirty="0"/>
              <a:t> différents</a:t>
            </a:r>
          </a:p>
          <a:p>
            <a:r>
              <a:rPr lang="nl-BE" dirty="0"/>
              <a:t>Le jeu </a:t>
            </a:r>
            <a:r>
              <a:rPr lang="nl-BE" dirty="0" err="1"/>
              <a:t>comprend</a:t>
            </a:r>
            <a:r>
              <a:rPr lang="nl-BE" dirty="0"/>
              <a:t> 3 </a:t>
            </a:r>
            <a:r>
              <a:rPr lang="nl-BE" dirty="0" err="1"/>
              <a:t>moments</a:t>
            </a:r>
            <a:r>
              <a:rPr lang="nl-BE" dirty="0"/>
              <a:t> de </a:t>
            </a:r>
            <a:r>
              <a:rPr lang="nl-BE" dirty="0" err="1"/>
              <a:t>vie</a:t>
            </a:r>
            <a:r>
              <a:rPr lang="nl-BE" dirty="0"/>
              <a:t> :</a:t>
            </a:r>
          </a:p>
          <a:p>
            <a:pPr lvl="1"/>
            <a:r>
              <a:rPr lang="nl-BE" dirty="0" err="1"/>
              <a:t>Phase</a:t>
            </a:r>
            <a:r>
              <a:rPr lang="nl-BE" dirty="0"/>
              <a:t> </a:t>
            </a:r>
            <a:r>
              <a:rPr lang="nl-BE" dirty="0" err="1"/>
              <a:t>Étudiant</a:t>
            </a:r>
            <a:r>
              <a:rPr lang="nl-BE" dirty="0"/>
              <a:t> </a:t>
            </a:r>
          </a:p>
          <a:p>
            <a:pPr lvl="1"/>
            <a:r>
              <a:rPr lang="nl-BE" dirty="0"/>
              <a:t>Période de </a:t>
            </a:r>
            <a:r>
              <a:rPr lang="nl-BE" dirty="0" err="1"/>
              <a:t>vie</a:t>
            </a:r>
            <a:r>
              <a:rPr lang="nl-BE" dirty="0"/>
              <a:t> </a:t>
            </a:r>
            <a:r>
              <a:rPr lang="nl-BE" dirty="0" err="1"/>
              <a:t>active</a:t>
            </a:r>
            <a:r>
              <a:rPr lang="nl-BE" dirty="0"/>
              <a:t> 1 (+/- 20 à 30 </a:t>
            </a:r>
            <a:r>
              <a:rPr lang="nl-BE" dirty="0" err="1"/>
              <a:t>ans</a:t>
            </a:r>
            <a:r>
              <a:rPr lang="nl-BE" dirty="0"/>
              <a:t>)</a:t>
            </a:r>
          </a:p>
          <a:p>
            <a:pPr lvl="1"/>
            <a:r>
              <a:rPr lang="nl-BE" dirty="0"/>
              <a:t>Période de </a:t>
            </a:r>
            <a:r>
              <a:rPr lang="nl-BE" dirty="0" err="1"/>
              <a:t>vie</a:t>
            </a:r>
            <a:r>
              <a:rPr lang="nl-BE" dirty="0"/>
              <a:t> </a:t>
            </a:r>
            <a:r>
              <a:rPr lang="nl-BE" dirty="0" err="1"/>
              <a:t>active</a:t>
            </a:r>
            <a:r>
              <a:rPr lang="nl-BE" dirty="0"/>
              <a:t> 2 (+/- 30 à 50 </a:t>
            </a:r>
            <a:r>
              <a:rPr lang="nl-BE" dirty="0" err="1"/>
              <a:t>ans</a:t>
            </a:r>
            <a:r>
              <a:rPr lang="nl-BE" dirty="0"/>
              <a:t>)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56E222D-9956-C611-2048-82010D0C9A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6219825"/>
            <a:ext cx="792088" cy="65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943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Phase Étudiant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43793"/>
            <a:ext cx="8363273" cy="4325520"/>
          </a:xfrm>
        </p:spPr>
        <p:txBody>
          <a:bodyPr/>
          <a:lstStyle/>
          <a:p>
            <a:r>
              <a:rPr lang="fr-BE" dirty="0"/>
              <a:t>Consultez la </a:t>
            </a:r>
            <a:r>
              <a:rPr lang="fr-BE" dirty="0">
                <a:solidFill>
                  <a:srgbClr val="AACC00"/>
                </a:solidFill>
                <a:latin typeface="Gotham Rounded Bold" pitchFamily="50" charset="0"/>
              </a:rPr>
              <a:t>fiche de votre profil </a:t>
            </a:r>
            <a:r>
              <a:rPr lang="fr-BE" dirty="0"/>
              <a:t>ainsi que les informations qui y sont reprises.</a:t>
            </a:r>
          </a:p>
          <a:p>
            <a:r>
              <a:rPr lang="fr-BE" dirty="0"/>
              <a:t>Faites vos </a:t>
            </a:r>
            <a:r>
              <a:rPr lang="fr-BE" dirty="0">
                <a:solidFill>
                  <a:srgbClr val="AACC00"/>
                </a:solidFill>
                <a:latin typeface="Gotham Rounded Bold" pitchFamily="50" charset="0"/>
              </a:rPr>
              <a:t>choix personnels concernant vos loisirs </a:t>
            </a:r>
            <a:r>
              <a:rPr lang="fr-BE" dirty="0"/>
              <a:t>sur la 2e page :</a:t>
            </a:r>
          </a:p>
          <a:p>
            <a:pPr lvl="1"/>
            <a:r>
              <a:rPr lang="fr-BE" dirty="0"/>
              <a:t>2 choix ont déjà été faits</a:t>
            </a:r>
          </a:p>
          <a:p>
            <a:pPr lvl="1"/>
            <a:r>
              <a:rPr lang="fr-BE" dirty="0"/>
              <a:t>Indiquez vous-même </a:t>
            </a:r>
            <a:r>
              <a:rPr lang="fr-BE" dirty="0">
                <a:solidFill>
                  <a:srgbClr val="AACC00"/>
                </a:solidFill>
                <a:latin typeface="Gotham Rounded Bold" pitchFamily="50" charset="0"/>
              </a:rPr>
              <a:t>3 choix </a:t>
            </a:r>
            <a:r>
              <a:rPr lang="fr-BE" dirty="0"/>
              <a:t>: à quoi allez vous consacrer votre temps libre ?</a:t>
            </a:r>
          </a:p>
          <a:p>
            <a:r>
              <a:rPr lang="fr-BE" dirty="0"/>
              <a:t>À terme, vous devrez faire face aux </a:t>
            </a:r>
            <a:r>
              <a:rPr lang="fr-BE" dirty="0">
                <a:solidFill>
                  <a:srgbClr val="AACC00"/>
                </a:solidFill>
                <a:latin typeface="Gotham Rounded Bold" pitchFamily="50" charset="0"/>
              </a:rPr>
              <a:t>conséquences financières</a:t>
            </a:r>
            <a:r>
              <a:rPr lang="fr-BE" dirty="0"/>
              <a:t> de vos choix.</a:t>
            </a:r>
          </a:p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FF19FB-2F2A-410F-BBCC-7AE0EC5BE55E}" type="slidenum">
              <a:rPr lang="nl-BE" smtClean="0"/>
              <a:pPr/>
              <a:t>4</a:t>
            </a:fld>
            <a:endParaRPr lang="nl-BE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49299-A6C4-4CC7-8D2B-9AFC27C267CE}" type="datetime1">
              <a:rPr lang="nl-BE" smtClean="0"/>
              <a:pPr/>
              <a:t>13/12/2024</a:t>
            </a:fld>
            <a:endParaRPr lang="nl-BE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DB99ABF-11CF-6B98-ABBC-6140625FB9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6219825"/>
            <a:ext cx="792088" cy="65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060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354441"/>
            <a:ext cx="8255003" cy="864096"/>
          </a:xfrm>
        </p:spPr>
        <p:txBody>
          <a:bodyPr/>
          <a:lstStyle/>
          <a:p>
            <a:r>
              <a:rPr lang="nl-BE"/>
              <a:t>Phase Étudiant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FF19FB-2F2A-410F-BBCC-7AE0EC5BE55E}" type="slidenum">
              <a:rPr lang="nl-BE" smtClean="0"/>
              <a:pPr/>
              <a:t>5</a:t>
            </a:fld>
            <a:endParaRPr lang="nl-B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49299-A6C4-4CC7-8D2B-9AFC27C267CE}" type="datetime1">
              <a:rPr lang="nl-BE" smtClean="0"/>
              <a:pPr/>
              <a:t>13/12/2024</a:t>
            </a:fld>
            <a:endParaRPr lang="nl-B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1196821"/>
            <a:ext cx="8496942" cy="4464358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DDDBF069-7C40-2B26-AC4F-53C8A81572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6219825"/>
            <a:ext cx="792088" cy="65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51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Vie active 1 (+/- 20 à 30 ans)</a:t>
            </a:r>
            <a:br>
              <a:rPr lang="nl-BE"/>
            </a:br>
            <a:r>
              <a:rPr lang="nl-BE" sz="2400" i="1">
                <a:solidFill>
                  <a:srgbClr val="41C0F0"/>
                </a:solidFill>
                <a:latin typeface="Gotham Rounded Book" pitchFamily="50" charset="0"/>
              </a:rPr>
              <a:t>Salaire</a:t>
            </a:r>
            <a:endParaRPr lang="nl-BE" i="1" dirty="0">
              <a:solidFill>
                <a:srgbClr val="41C0F0"/>
              </a:solidFill>
              <a:latin typeface="Gotham Rounded Book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nl-BE" dirty="0" err="1"/>
              <a:t>Jetez</a:t>
            </a:r>
            <a:r>
              <a:rPr lang="nl-BE" dirty="0"/>
              <a:t> 1x </a:t>
            </a:r>
            <a:r>
              <a:rPr lang="nl-BE" dirty="0" err="1"/>
              <a:t>le</a:t>
            </a:r>
            <a:r>
              <a:rPr lang="nl-BE" dirty="0"/>
              <a:t> dé </a:t>
            </a:r>
            <a:r>
              <a:rPr lang="nl-BE" dirty="0">
                <a:sym typeface="Wingdings" panose="05000000000000000000" pitchFamily="2" charset="2"/>
              </a:rPr>
              <a:t> </a:t>
            </a:r>
            <a:r>
              <a:rPr lang="nl-BE" dirty="0" err="1">
                <a:sym typeface="Wingdings" panose="05000000000000000000" pitchFamily="2" charset="2"/>
              </a:rPr>
              <a:t>déterminez</a:t>
            </a:r>
            <a:r>
              <a:rPr lang="nl-BE" dirty="0">
                <a:sym typeface="Wingdings" panose="05000000000000000000" pitchFamily="2" charset="2"/>
              </a:rPr>
              <a:t> </a:t>
            </a:r>
            <a:r>
              <a:rPr lang="nl-BE" dirty="0" err="1">
                <a:sym typeface="Wingdings" panose="05000000000000000000" pitchFamily="2" charset="2"/>
              </a:rPr>
              <a:t>votre</a:t>
            </a:r>
            <a:r>
              <a:rPr lang="nl-BE" dirty="0">
                <a:sym typeface="Wingdings" panose="05000000000000000000" pitchFamily="2" charset="2"/>
              </a:rPr>
              <a:t> </a:t>
            </a:r>
            <a:r>
              <a:rPr lang="nl-BE" dirty="0" err="1">
                <a:sym typeface="Wingdings" panose="05000000000000000000" pitchFamily="2" charset="2"/>
              </a:rPr>
              <a:t>profession</a:t>
            </a:r>
            <a:r>
              <a:rPr lang="nl-BE" dirty="0">
                <a:sym typeface="Wingdings" panose="05000000000000000000" pitchFamily="2" charset="2"/>
              </a:rPr>
              <a:t> + </a:t>
            </a:r>
            <a:r>
              <a:rPr lang="nl-BE" dirty="0" err="1">
                <a:sym typeface="Wingdings" panose="05000000000000000000" pitchFamily="2" charset="2"/>
              </a:rPr>
              <a:t>le</a:t>
            </a:r>
            <a:r>
              <a:rPr lang="nl-BE" dirty="0">
                <a:sym typeface="Wingdings" panose="05000000000000000000" pitchFamily="2" charset="2"/>
              </a:rPr>
              <a:t> </a:t>
            </a:r>
            <a:r>
              <a:rPr lang="nl-BE" dirty="0" err="1">
                <a:sym typeface="Wingdings" panose="05000000000000000000" pitchFamily="2" charset="2"/>
              </a:rPr>
              <a:t>salaire</a:t>
            </a:r>
            <a:r>
              <a:rPr lang="nl-BE" dirty="0">
                <a:sym typeface="Wingdings" panose="05000000000000000000" pitchFamily="2" charset="2"/>
              </a:rPr>
              <a:t> de </a:t>
            </a:r>
            <a:r>
              <a:rPr lang="nl-BE" dirty="0" err="1">
                <a:sym typeface="Wingdings" panose="05000000000000000000" pitchFamily="2" charset="2"/>
              </a:rPr>
              <a:t>départ</a:t>
            </a:r>
            <a:r>
              <a:rPr lang="nl-BE" dirty="0">
                <a:sym typeface="Wingdings" panose="05000000000000000000" pitchFamily="2" charset="2"/>
              </a:rPr>
              <a:t> (</a:t>
            </a:r>
            <a:r>
              <a:rPr lang="nl-BE" dirty="0">
                <a:solidFill>
                  <a:srgbClr val="AACC00"/>
                </a:solidFill>
                <a:latin typeface="Gotham Rounded Bold" pitchFamily="50" charset="0"/>
                <a:sym typeface="Wingdings" panose="05000000000000000000" pitchFamily="2" charset="2"/>
              </a:rPr>
              <a:t>fiche </a:t>
            </a:r>
            <a:r>
              <a:rPr lang="nl-BE" dirty="0" err="1">
                <a:solidFill>
                  <a:srgbClr val="AACC00"/>
                </a:solidFill>
                <a:latin typeface="Gotham Rounded Bold" pitchFamily="50" charset="0"/>
                <a:sym typeface="Wingdings" panose="05000000000000000000" pitchFamily="2" charset="2"/>
              </a:rPr>
              <a:t>profil</a:t>
            </a:r>
            <a:r>
              <a:rPr lang="nl-BE" dirty="0">
                <a:sym typeface="Wingdings" panose="05000000000000000000" pitchFamily="2" charset="2"/>
              </a:rPr>
              <a:t>).</a:t>
            </a:r>
          </a:p>
          <a:p>
            <a:pPr marL="457200" indent="-457200">
              <a:buFont typeface="+mj-lt"/>
              <a:buAutoNum type="arabicPeriod"/>
            </a:pPr>
            <a:r>
              <a:rPr lang="nl-BE" dirty="0" err="1">
                <a:sym typeface="Wingdings" panose="05000000000000000000" pitchFamily="2" charset="2"/>
              </a:rPr>
              <a:t>Indiquez</a:t>
            </a:r>
            <a:r>
              <a:rPr lang="nl-BE" dirty="0">
                <a:sym typeface="Wingdings" panose="05000000000000000000" pitchFamily="2" charset="2"/>
              </a:rPr>
              <a:t> </a:t>
            </a:r>
            <a:r>
              <a:rPr lang="nl-BE" dirty="0" err="1">
                <a:sym typeface="Wingdings" panose="05000000000000000000" pitchFamily="2" charset="2"/>
              </a:rPr>
              <a:t>votre</a:t>
            </a:r>
            <a:r>
              <a:rPr lang="nl-BE" dirty="0">
                <a:sym typeface="Wingdings" panose="05000000000000000000" pitchFamily="2" charset="2"/>
              </a:rPr>
              <a:t> </a:t>
            </a:r>
            <a:r>
              <a:rPr lang="nl-BE" dirty="0" err="1">
                <a:sym typeface="Wingdings" panose="05000000000000000000" pitchFamily="2" charset="2"/>
              </a:rPr>
              <a:t>salaire</a:t>
            </a:r>
            <a:r>
              <a:rPr lang="nl-BE" dirty="0">
                <a:sym typeface="Wingdings" panose="05000000000000000000" pitchFamily="2" charset="2"/>
              </a:rPr>
              <a:t> net </a:t>
            </a:r>
            <a:r>
              <a:rPr lang="nl-BE" dirty="0" err="1">
                <a:sym typeface="Wingdings" panose="05000000000000000000" pitchFamily="2" charset="2"/>
              </a:rPr>
              <a:t>mensuel</a:t>
            </a:r>
            <a:r>
              <a:rPr lang="nl-BE" dirty="0">
                <a:sym typeface="Wingdings" panose="05000000000000000000" pitchFamily="2" charset="2"/>
              </a:rPr>
              <a:t> </a:t>
            </a:r>
            <a:r>
              <a:rPr lang="nl-BE" dirty="0" err="1">
                <a:sym typeface="Wingdings" panose="05000000000000000000" pitchFamily="2" charset="2"/>
              </a:rPr>
              <a:t>sur</a:t>
            </a:r>
            <a:r>
              <a:rPr lang="nl-BE" dirty="0">
                <a:sym typeface="Wingdings" panose="05000000000000000000" pitchFamily="2" charset="2"/>
              </a:rPr>
              <a:t> </a:t>
            </a:r>
            <a:r>
              <a:rPr lang="nl-BE" dirty="0" err="1">
                <a:sym typeface="Wingdings" panose="05000000000000000000" pitchFamily="2" charset="2"/>
              </a:rPr>
              <a:t>votre</a:t>
            </a:r>
            <a:r>
              <a:rPr lang="nl-BE" dirty="0">
                <a:sym typeface="Wingdings" panose="05000000000000000000" pitchFamily="2" charset="2"/>
              </a:rPr>
              <a:t> </a:t>
            </a:r>
            <a:r>
              <a:rPr lang="nl-BE" dirty="0">
                <a:solidFill>
                  <a:srgbClr val="AACC00"/>
                </a:solidFill>
                <a:latin typeface="Gotham Rounded Bold" pitchFamily="50" charset="0"/>
                <a:sym typeface="Wingdings" panose="05000000000000000000" pitchFamily="2" charset="2"/>
              </a:rPr>
              <a:t>fiche</a:t>
            </a:r>
            <a:r>
              <a:rPr lang="nl-BE" dirty="0">
                <a:solidFill>
                  <a:srgbClr val="41C0F0"/>
                </a:solidFill>
                <a:sym typeface="Wingdings" panose="05000000000000000000" pitchFamily="2" charset="2"/>
              </a:rPr>
              <a:t> </a:t>
            </a:r>
            <a:r>
              <a:rPr lang="nl-BE" dirty="0">
                <a:solidFill>
                  <a:srgbClr val="AACC00"/>
                </a:solidFill>
                <a:latin typeface="Gotham Rounded Bold" pitchFamily="50" charset="0"/>
                <a:sym typeface="Wingdings" panose="05000000000000000000" pitchFamily="2" charset="2"/>
              </a:rPr>
              <a:t>de </a:t>
            </a:r>
            <a:r>
              <a:rPr lang="nl-BE" dirty="0" err="1">
                <a:solidFill>
                  <a:srgbClr val="AACC00"/>
                </a:solidFill>
                <a:latin typeface="Gotham Rounded Bold" pitchFamily="50" charset="0"/>
                <a:sym typeface="Wingdings" panose="05000000000000000000" pitchFamily="2" charset="2"/>
              </a:rPr>
              <a:t>calcul</a:t>
            </a:r>
            <a:endParaRPr lang="nl-BE" dirty="0">
              <a:solidFill>
                <a:srgbClr val="AACC00"/>
              </a:solidFill>
              <a:latin typeface="Gotham Rounded Bold" pitchFamily="50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FF19FB-2F2A-410F-BBCC-7AE0EC5BE55E}" type="slidenum">
              <a:rPr lang="nl-BE" smtClean="0"/>
              <a:pPr/>
              <a:t>6</a:t>
            </a:fld>
            <a:endParaRPr lang="nl-B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49299-A6C4-4CC7-8D2B-9AFC27C267CE}" type="datetime1">
              <a:rPr lang="nl-BE" smtClean="0"/>
              <a:pPr/>
              <a:t>13/12/2024</a:t>
            </a:fld>
            <a:endParaRPr lang="nl-BE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75522"/>
            <a:ext cx="4139162" cy="36824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0932" y="3789040"/>
            <a:ext cx="4993067" cy="2083298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3059832" y="5487306"/>
            <a:ext cx="1091100" cy="1370694"/>
          </a:xfrm>
          <a:prstGeom prst="roundRect">
            <a:avLst/>
          </a:prstGeom>
          <a:noFill/>
          <a:ln w="57150">
            <a:solidFill>
              <a:srgbClr val="AA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Rounded Rectangle 9"/>
          <p:cNvSpPr/>
          <p:nvPr/>
        </p:nvSpPr>
        <p:spPr>
          <a:xfrm>
            <a:off x="7824299" y="4941168"/>
            <a:ext cx="1294301" cy="432048"/>
          </a:xfrm>
          <a:prstGeom prst="roundRect">
            <a:avLst/>
          </a:prstGeom>
          <a:noFill/>
          <a:ln w="57150">
            <a:solidFill>
              <a:srgbClr val="AA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3590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476672"/>
            <a:ext cx="8255003" cy="864096"/>
          </a:xfrm>
        </p:spPr>
        <p:txBody>
          <a:bodyPr/>
          <a:lstStyle/>
          <a:p>
            <a:r>
              <a:rPr lang="nl-BE"/>
              <a:t>Vie active 1 (+/- 20 ans à 30 ans)</a:t>
            </a:r>
            <a:br>
              <a:rPr lang="nl-BE"/>
            </a:br>
            <a:r>
              <a:rPr lang="nl-BE" sz="2400" i="1">
                <a:solidFill>
                  <a:srgbClr val="41C0F0"/>
                </a:solidFill>
                <a:latin typeface="Gotham Rounded Book" pitchFamily="50" charset="0"/>
              </a:rPr>
              <a:t>Logement</a:t>
            </a:r>
            <a:endParaRPr lang="nl-BE" sz="2400" i="1" dirty="0">
              <a:solidFill>
                <a:srgbClr val="41C0F0"/>
              </a:solidFill>
              <a:latin typeface="Gotham Rounded Book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2" y="1484784"/>
            <a:ext cx="8255001" cy="432552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nl-BE" dirty="0" err="1"/>
              <a:t>Parcourez</a:t>
            </a:r>
            <a:r>
              <a:rPr lang="nl-BE" dirty="0"/>
              <a:t> </a:t>
            </a:r>
            <a:r>
              <a:rPr lang="nl-BE" dirty="0" err="1"/>
              <a:t>le</a:t>
            </a:r>
            <a:r>
              <a:rPr lang="nl-BE" dirty="0"/>
              <a:t> dossier ‘logement’ et </a:t>
            </a:r>
            <a:r>
              <a:rPr lang="nl-BE" dirty="0" err="1"/>
              <a:t>faites</a:t>
            </a:r>
            <a:r>
              <a:rPr lang="nl-BE" dirty="0"/>
              <a:t> </a:t>
            </a:r>
            <a:r>
              <a:rPr lang="nl-BE" dirty="0" err="1"/>
              <a:t>un</a:t>
            </a:r>
            <a:r>
              <a:rPr lang="nl-BE" dirty="0"/>
              <a:t> </a:t>
            </a:r>
            <a:r>
              <a:rPr lang="nl-BE" dirty="0" err="1"/>
              <a:t>choix</a:t>
            </a:r>
            <a:r>
              <a:rPr lang="nl-BE" dirty="0"/>
              <a:t> (</a:t>
            </a:r>
            <a:r>
              <a:rPr lang="nl-BE" dirty="0">
                <a:solidFill>
                  <a:srgbClr val="AACC00"/>
                </a:solidFill>
                <a:latin typeface="Gotham Rounded Bold" pitchFamily="50" charset="0"/>
              </a:rPr>
              <a:t>fiche logement</a:t>
            </a:r>
            <a:r>
              <a:rPr lang="nl-BE" dirty="0"/>
              <a:t>)</a:t>
            </a:r>
          </a:p>
          <a:p>
            <a:pPr lvl="3" algn="l">
              <a:lnSpc>
                <a:spcPct val="100000"/>
              </a:lnSpc>
            </a:pPr>
            <a:r>
              <a:rPr lang="nl-BE" dirty="0">
                <a:sym typeface="Wingdings" panose="05000000000000000000" pitchFamily="2" charset="2"/>
              </a:rPr>
              <a:t>Louer </a:t>
            </a:r>
            <a:r>
              <a:rPr lang="nl-BE" dirty="0" err="1">
                <a:sym typeface="Wingdings" panose="05000000000000000000" pitchFamily="2" charset="2"/>
              </a:rPr>
              <a:t>ou</a:t>
            </a:r>
            <a:r>
              <a:rPr lang="nl-BE" dirty="0">
                <a:sym typeface="Wingdings" panose="05000000000000000000" pitchFamily="2" charset="2"/>
              </a:rPr>
              <a:t> </a:t>
            </a:r>
            <a:r>
              <a:rPr lang="nl-BE" dirty="0" err="1">
                <a:sym typeface="Wingdings" panose="05000000000000000000" pitchFamily="2" charset="2"/>
              </a:rPr>
              <a:t>acheter</a:t>
            </a:r>
            <a:r>
              <a:rPr lang="nl-BE" dirty="0">
                <a:sym typeface="Wingdings" panose="05000000000000000000" pitchFamily="2" charset="2"/>
              </a:rPr>
              <a:t>  à la </a:t>
            </a:r>
            <a:r>
              <a:rPr lang="nl-BE" dirty="0" err="1">
                <a:sym typeface="Wingdings" panose="05000000000000000000" pitchFamily="2" charset="2"/>
              </a:rPr>
              <a:t>rubrique</a:t>
            </a:r>
            <a:r>
              <a:rPr lang="nl-BE" dirty="0">
                <a:sym typeface="Wingdings" panose="05000000000000000000" pitchFamily="2" charset="2"/>
              </a:rPr>
              <a:t> ‘</a:t>
            </a:r>
            <a:r>
              <a:rPr lang="nl-BE" dirty="0" err="1">
                <a:sym typeface="Wingdings" panose="05000000000000000000" pitchFamily="2" charset="2"/>
              </a:rPr>
              <a:t>acheter</a:t>
            </a:r>
            <a:r>
              <a:rPr lang="nl-BE" dirty="0">
                <a:sym typeface="Wingdings" panose="05000000000000000000" pitchFamily="2" charset="2"/>
              </a:rPr>
              <a:t>’ </a:t>
            </a:r>
            <a:r>
              <a:rPr lang="nl-BE" dirty="0" err="1">
                <a:sym typeface="Wingdings" panose="05000000000000000000" pitchFamily="2" charset="2"/>
              </a:rPr>
              <a:t>vous</a:t>
            </a:r>
            <a:r>
              <a:rPr lang="nl-BE" dirty="0">
                <a:sym typeface="Wingdings" panose="05000000000000000000" pitchFamily="2" charset="2"/>
              </a:rPr>
              <a:t> </a:t>
            </a:r>
            <a:r>
              <a:rPr lang="nl-BE" dirty="0" err="1">
                <a:sym typeface="Wingdings" panose="05000000000000000000" pitchFamily="2" charset="2"/>
              </a:rPr>
              <a:t>pouvez</a:t>
            </a:r>
            <a:r>
              <a:rPr lang="nl-BE" dirty="0">
                <a:sym typeface="Wingdings" panose="05000000000000000000" pitchFamily="2" charset="2"/>
              </a:rPr>
              <a:t> </a:t>
            </a:r>
            <a:r>
              <a:rPr lang="nl-BE" dirty="0" err="1">
                <a:sym typeface="Wingdings" panose="05000000000000000000" pitchFamily="2" charset="2"/>
              </a:rPr>
              <a:t>voir</a:t>
            </a:r>
            <a:r>
              <a:rPr lang="nl-BE" dirty="0">
                <a:sym typeface="Wingdings" panose="05000000000000000000" pitchFamily="2" charset="2"/>
              </a:rPr>
              <a:t> </a:t>
            </a:r>
            <a:r>
              <a:rPr lang="nl-BE" dirty="0" err="1">
                <a:sym typeface="Wingdings" panose="05000000000000000000" pitchFamily="2" charset="2"/>
              </a:rPr>
              <a:t>quel</a:t>
            </a:r>
            <a:r>
              <a:rPr lang="nl-BE" dirty="0">
                <a:sym typeface="Wingdings" panose="05000000000000000000" pitchFamily="2" charset="2"/>
              </a:rPr>
              <a:t> budget de </a:t>
            </a:r>
            <a:r>
              <a:rPr lang="nl-BE" dirty="0" err="1">
                <a:sym typeface="Wingdings" panose="05000000000000000000" pitchFamily="2" charset="2"/>
              </a:rPr>
              <a:t>départ</a:t>
            </a:r>
            <a:r>
              <a:rPr lang="nl-BE" dirty="0">
                <a:sym typeface="Wingdings" panose="05000000000000000000" pitchFamily="2" charset="2"/>
              </a:rPr>
              <a:t> </a:t>
            </a:r>
            <a:r>
              <a:rPr lang="nl-BE" dirty="0" err="1">
                <a:sym typeface="Wingdings" panose="05000000000000000000" pitchFamily="2" charset="2"/>
              </a:rPr>
              <a:t>est</a:t>
            </a:r>
            <a:r>
              <a:rPr lang="nl-BE" dirty="0">
                <a:sym typeface="Wingdings" panose="05000000000000000000" pitchFamily="2" charset="2"/>
              </a:rPr>
              <a:t> nécessaire pour </a:t>
            </a:r>
            <a:r>
              <a:rPr lang="nl-BE" dirty="0" err="1">
                <a:sym typeface="Wingdings" panose="05000000000000000000" pitchFamily="2" charset="2"/>
              </a:rPr>
              <a:t>chaque</a:t>
            </a:r>
            <a:r>
              <a:rPr lang="nl-BE" dirty="0">
                <a:sym typeface="Wingdings" panose="05000000000000000000" pitchFamily="2" charset="2"/>
              </a:rPr>
              <a:t> type de logement ! </a:t>
            </a:r>
            <a:r>
              <a:rPr lang="nl-BE" dirty="0" err="1">
                <a:sym typeface="Wingdings" panose="05000000000000000000" pitchFamily="2" charset="2"/>
              </a:rPr>
              <a:t>Vous</a:t>
            </a:r>
            <a:r>
              <a:rPr lang="nl-BE" dirty="0">
                <a:sym typeface="Wingdings" panose="05000000000000000000" pitchFamily="2" charset="2"/>
              </a:rPr>
              <a:t> ne </a:t>
            </a:r>
            <a:r>
              <a:rPr lang="nl-BE" dirty="0" err="1">
                <a:sym typeface="Wingdings" panose="05000000000000000000" pitchFamily="2" charset="2"/>
              </a:rPr>
              <a:t>pouvez</a:t>
            </a:r>
            <a:r>
              <a:rPr lang="nl-BE" dirty="0">
                <a:sym typeface="Wingdings" panose="05000000000000000000" pitchFamily="2" charset="2"/>
              </a:rPr>
              <a:t> </a:t>
            </a:r>
            <a:r>
              <a:rPr lang="nl-BE" dirty="0" err="1">
                <a:sym typeface="Wingdings" panose="05000000000000000000" pitchFamily="2" charset="2"/>
              </a:rPr>
              <a:t>acheter</a:t>
            </a:r>
            <a:r>
              <a:rPr lang="nl-BE" dirty="0">
                <a:sym typeface="Wingdings" panose="05000000000000000000" pitchFamily="2" charset="2"/>
              </a:rPr>
              <a:t> que si </a:t>
            </a:r>
            <a:r>
              <a:rPr lang="nl-BE" dirty="0" err="1">
                <a:sym typeface="Wingdings" panose="05000000000000000000" pitchFamily="2" charset="2"/>
              </a:rPr>
              <a:t>votre</a:t>
            </a:r>
            <a:r>
              <a:rPr lang="nl-BE" dirty="0">
                <a:sym typeface="Wingdings" panose="05000000000000000000" pitchFamily="2" charset="2"/>
              </a:rPr>
              <a:t> budget </a:t>
            </a:r>
            <a:r>
              <a:rPr lang="nl-BE" dirty="0" err="1">
                <a:sym typeface="Wingdings" panose="05000000000000000000" pitchFamily="2" charset="2"/>
              </a:rPr>
              <a:t>le</a:t>
            </a:r>
            <a:r>
              <a:rPr lang="nl-BE" dirty="0">
                <a:sym typeface="Wingdings" panose="05000000000000000000" pitchFamily="2" charset="2"/>
              </a:rPr>
              <a:t> </a:t>
            </a:r>
            <a:r>
              <a:rPr lang="nl-BE" dirty="0" err="1">
                <a:sym typeface="Wingdings" panose="05000000000000000000" pitchFamily="2" charset="2"/>
              </a:rPr>
              <a:t>permet</a:t>
            </a:r>
            <a:r>
              <a:rPr lang="nl-BE" dirty="0">
                <a:sym typeface="Wingdings" panose="05000000000000000000" pitchFamily="2" charset="2"/>
              </a:rPr>
              <a:t>. Dans la </a:t>
            </a:r>
            <a:r>
              <a:rPr lang="nl-BE" dirty="0" err="1">
                <a:sym typeface="Wingdings" panose="05000000000000000000" pitchFamily="2" charset="2"/>
              </a:rPr>
              <a:t>phase</a:t>
            </a:r>
            <a:r>
              <a:rPr lang="nl-BE" dirty="0">
                <a:sym typeface="Wingdings" panose="05000000000000000000" pitchFamily="2" charset="2"/>
              </a:rPr>
              <a:t> 1 de </a:t>
            </a:r>
            <a:r>
              <a:rPr lang="nl-BE" dirty="0" err="1">
                <a:sym typeface="Wingdings" panose="05000000000000000000" pitchFamily="2" charset="2"/>
              </a:rPr>
              <a:t>jeune</a:t>
            </a:r>
            <a:r>
              <a:rPr lang="nl-BE" dirty="0">
                <a:sym typeface="Wingdings" panose="05000000000000000000" pitchFamily="2" charset="2"/>
              </a:rPr>
              <a:t> </a:t>
            </a:r>
            <a:r>
              <a:rPr lang="nl-BE" dirty="0" err="1">
                <a:sym typeface="Wingdings" panose="05000000000000000000" pitchFamily="2" charset="2"/>
              </a:rPr>
              <a:t>travailleur</a:t>
            </a:r>
            <a:r>
              <a:rPr lang="nl-BE" dirty="0">
                <a:sym typeface="Wingdings" panose="05000000000000000000" pitchFamily="2" charset="2"/>
              </a:rPr>
              <a:t>, </a:t>
            </a:r>
            <a:r>
              <a:rPr lang="nl-BE" dirty="0" err="1">
                <a:sym typeface="Wingdings" panose="05000000000000000000" pitchFamily="2" charset="2"/>
              </a:rPr>
              <a:t>ce</a:t>
            </a:r>
            <a:r>
              <a:rPr lang="nl-BE" dirty="0">
                <a:sym typeface="Wingdings" panose="05000000000000000000" pitchFamily="2" charset="2"/>
              </a:rPr>
              <a:t> budget </a:t>
            </a:r>
            <a:r>
              <a:rPr lang="nl-BE" dirty="0" err="1">
                <a:sym typeface="Wingdings" panose="05000000000000000000" pitchFamily="2" charset="2"/>
              </a:rPr>
              <a:t>n’est</a:t>
            </a:r>
            <a:r>
              <a:rPr lang="nl-BE" dirty="0">
                <a:sym typeface="Wingdings" panose="05000000000000000000" pitchFamily="2" charset="2"/>
              </a:rPr>
              <a:t> réservé </a:t>
            </a:r>
            <a:r>
              <a:rPr lang="nl-BE" dirty="0" err="1">
                <a:sym typeface="Wingdings" panose="05000000000000000000" pitchFamily="2" charset="2"/>
              </a:rPr>
              <a:t>qu’aux</a:t>
            </a:r>
            <a:r>
              <a:rPr lang="nl-BE" dirty="0">
                <a:sym typeface="Wingdings" panose="05000000000000000000" pitchFamily="2" charset="2"/>
              </a:rPr>
              <a:t> ‘happy few’. </a:t>
            </a:r>
          </a:p>
          <a:p>
            <a:pPr lvl="3" algn="l">
              <a:lnSpc>
                <a:spcPct val="100000"/>
              </a:lnSpc>
              <a:spcAft>
                <a:spcPts val="1200"/>
              </a:spcAft>
            </a:pPr>
            <a:r>
              <a:rPr lang="nl-BE" dirty="0" err="1">
                <a:sym typeface="Wingdings" panose="05000000000000000000" pitchFamily="2" charset="2"/>
              </a:rPr>
              <a:t>Tenez</a:t>
            </a:r>
            <a:r>
              <a:rPr lang="nl-BE" dirty="0">
                <a:sym typeface="Wingdings" panose="05000000000000000000" pitchFamily="2" charset="2"/>
              </a:rPr>
              <a:t> </a:t>
            </a:r>
            <a:r>
              <a:rPr lang="nl-BE" dirty="0" err="1">
                <a:sym typeface="Wingdings" panose="05000000000000000000" pitchFamily="2" charset="2"/>
              </a:rPr>
              <a:t>également</a:t>
            </a:r>
            <a:r>
              <a:rPr lang="nl-BE" dirty="0">
                <a:sym typeface="Wingdings" panose="05000000000000000000" pitchFamily="2" charset="2"/>
              </a:rPr>
              <a:t> </a:t>
            </a:r>
            <a:r>
              <a:rPr lang="nl-BE" dirty="0" err="1">
                <a:sym typeface="Wingdings" panose="05000000000000000000" pitchFamily="2" charset="2"/>
              </a:rPr>
              <a:t>compte</a:t>
            </a:r>
            <a:r>
              <a:rPr lang="nl-BE" dirty="0">
                <a:sym typeface="Wingdings" panose="05000000000000000000" pitchFamily="2" charset="2"/>
              </a:rPr>
              <a:t> du </a:t>
            </a:r>
            <a:r>
              <a:rPr lang="nl-BE" dirty="0" err="1">
                <a:sym typeface="Wingdings" panose="05000000000000000000" pitchFamily="2" charset="2"/>
              </a:rPr>
              <a:t>pourcentage</a:t>
            </a:r>
            <a:r>
              <a:rPr lang="nl-BE" dirty="0">
                <a:sym typeface="Wingdings" panose="05000000000000000000" pitchFamily="2" charset="2"/>
              </a:rPr>
              <a:t> maximum de </a:t>
            </a:r>
            <a:r>
              <a:rPr lang="nl-BE" dirty="0" err="1">
                <a:sym typeface="Wingdings" panose="05000000000000000000" pitchFamily="2" charset="2"/>
              </a:rPr>
              <a:t>votre</a:t>
            </a:r>
            <a:r>
              <a:rPr lang="nl-BE" dirty="0">
                <a:sym typeface="Wingdings" panose="05000000000000000000" pitchFamily="2" charset="2"/>
              </a:rPr>
              <a:t> </a:t>
            </a:r>
            <a:r>
              <a:rPr lang="nl-BE" dirty="0" err="1">
                <a:sym typeface="Wingdings" panose="05000000000000000000" pitchFamily="2" charset="2"/>
              </a:rPr>
              <a:t>salaire</a:t>
            </a:r>
            <a:r>
              <a:rPr lang="nl-BE" dirty="0">
                <a:sym typeface="Wingdings" panose="05000000000000000000" pitchFamily="2" charset="2"/>
              </a:rPr>
              <a:t> que </a:t>
            </a:r>
            <a:r>
              <a:rPr lang="nl-BE" dirty="0" err="1">
                <a:sym typeface="Wingdings" panose="05000000000000000000" pitchFamily="2" charset="2"/>
              </a:rPr>
              <a:t>vous</a:t>
            </a:r>
            <a:r>
              <a:rPr lang="nl-BE" dirty="0">
                <a:sym typeface="Wingdings" panose="05000000000000000000" pitchFamily="2" charset="2"/>
              </a:rPr>
              <a:t> </a:t>
            </a:r>
            <a:r>
              <a:rPr lang="nl-BE" dirty="0" err="1">
                <a:sym typeface="Wingdings" panose="05000000000000000000" pitchFamily="2" charset="2"/>
              </a:rPr>
              <a:t>pouvez</a:t>
            </a:r>
            <a:r>
              <a:rPr lang="nl-BE" dirty="0">
                <a:sym typeface="Wingdings" panose="05000000000000000000" pitchFamily="2" charset="2"/>
              </a:rPr>
              <a:t> </a:t>
            </a:r>
            <a:r>
              <a:rPr lang="nl-BE" dirty="0" err="1">
                <a:sym typeface="Wingdings" panose="05000000000000000000" pitchFamily="2" charset="2"/>
              </a:rPr>
              <a:t>consacrez</a:t>
            </a:r>
            <a:r>
              <a:rPr lang="nl-BE" dirty="0">
                <a:sym typeface="Wingdings" panose="05000000000000000000" pitchFamily="2" charset="2"/>
              </a:rPr>
              <a:t> au remboursement du </a:t>
            </a:r>
            <a:r>
              <a:rPr lang="nl-BE" dirty="0" err="1">
                <a:sym typeface="Wingdings" panose="05000000000000000000" pitchFamily="2" charset="2"/>
              </a:rPr>
              <a:t>prêt</a:t>
            </a:r>
            <a:r>
              <a:rPr lang="nl-BE" dirty="0">
                <a:sym typeface="Wingdings" panose="05000000000000000000" pitchFamily="2" charset="2"/>
              </a:rPr>
              <a:t> (</a:t>
            </a:r>
            <a:r>
              <a:rPr lang="nl-BE" dirty="0" err="1">
                <a:sym typeface="Wingdings" panose="05000000000000000000" pitchFamily="2" charset="2"/>
              </a:rPr>
              <a:t>capital</a:t>
            </a:r>
            <a:r>
              <a:rPr lang="nl-BE" dirty="0">
                <a:sym typeface="Wingdings" panose="05000000000000000000" pitchFamily="2" charset="2"/>
              </a:rPr>
              <a:t> </a:t>
            </a:r>
            <a:r>
              <a:rPr lang="nl-BE" dirty="0" err="1">
                <a:sym typeface="Wingdings" panose="05000000000000000000" pitchFamily="2" charset="2"/>
              </a:rPr>
              <a:t>emprunté</a:t>
            </a:r>
            <a:r>
              <a:rPr lang="nl-BE" dirty="0">
                <a:sym typeface="Wingdings" panose="05000000000000000000" pitchFamily="2" charset="2"/>
              </a:rPr>
              <a:t> + </a:t>
            </a:r>
            <a:r>
              <a:rPr lang="nl-BE" dirty="0" err="1">
                <a:sym typeface="Wingdings" panose="05000000000000000000" pitchFamily="2" charset="2"/>
              </a:rPr>
              <a:t>intérêts</a:t>
            </a:r>
            <a:r>
              <a:rPr lang="nl-BE" dirty="0">
                <a:sym typeface="Wingdings" panose="05000000000000000000" pitchFamily="2" charset="2"/>
              </a:rPr>
              <a:t>).</a:t>
            </a:r>
            <a:endParaRPr lang="nl-BE" dirty="0"/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nl-BE" dirty="0" err="1"/>
              <a:t>Inscrivez</a:t>
            </a:r>
            <a:r>
              <a:rPr lang="nl-BE" dirty="0"/>
              <a:t> </a:t>
            </a:r>
            <a:r>
              <a:rPr lang="nl-BE" dirty="0" err="1"/>
              <a:t>le</a:t>
            </a:r>
            <a:r>
              <a:rPr lang="nl-BE" dirty="0"/>
              <a:t> </a:t>
            </a:r>
            <a:r>
              <a:rPr lang="nl-BE" dirty="0" err="1"/>
              <a:t>coût</a:t>
            </a:r>
            <a:r>
              <a:rPr lang="nl-BE" dirty="0"/>
              <a:t> </a:t>
            </a:r>
            <a:r>
              <a:rPr lang="nl-BE" dirty="0" err="1"/>
              <a:t>mensuel</a:t>
            </a:r>
            <a:r>
              <a:rPr lang="nl-BE" dirty="0"/>
              <a:t> </a:t>
            </a:r>
            <a:r>
              <a:rPr lang="nl-BE" dirty="0" err="1"/>
              <a:t>sur</a:t>
            </a:r>
            <a:r>
              <a:rPr lang="nl-BE" dirty="0"/>
              <a:t> </a:t>
            </a:r>
            <a:r>
              <a:rPr lang="nl-BE" dirty="0" err="1"/>
              <a:t>votre</a:t>
            </a:r>
            <a:r>
              <a:rPr lang="nl-BE" dirty="0"/>
              <a:t> </a:t>
            </a:r>
            <a:r>
              <a:rPr lang="nl-BE" dirty="0">
                <a:solidFill>
                  <a:srgbClr val="AACC00"/>
                </a:solidFill>
                <a:latin typeface="Gotham Rounded Bold" pitchFamily="50" charset="0"/>
              </a:rPr>
              <a:t>fiche de </a:t>
            </a:r>
            <a:r>
              <a:rPr lang="nl-BE" dirty="0" err="1">
                <a:solidFill>
                  <a:srgbClr val="AACC00"/>
                </a:solidFill>
                <a:latin typeface="Gotham Rounded Bold" pitchFamily="50" charset="0"/>
              </a:rPr>
              <a:t>calcul</a:t>
            </a:r>
            <a:endParaRPr lang="nl-BE" dirty="0">
              <a:solidFill>
                <a:srgbClr val="AACC00"/>
              </a:solidFill>
              <a:latin typeface="Gotham Rounded Bold" pitchFamily="50" charset="0"/>
            </a:endParaRPr>
          </a:p>
          <a:p>
            <a:pPr marL="457200" indent="-457200">
              <a:buFont typeface="+mj-lt"/>
              <a:buAutoNum type="arabicPeriod"/>
            </a:pP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FF19FB-2F2A-410F-BBCC-7AE0EC5BE55E}" type="slidenum">
              <a:rPr lang="nl-BE" smtClean="0"/>
              <a:pPr/>
              <a:t>7</a:t>
            </a:fld>
            <a:endParaRPr lang="nl-B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49299-A6C4-4CC7-8D2B-9AFC27C267CE}" type="datetime1">
              <a:rPr lang="nl-BE" smtClean="0"/>
              <a:pPr/>
              <a:t>13/12/2024</a:t>
            </a:fld>
            <a:endParaRPr lang="nl-BE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BD416D78-F48C-7E4F-2930-1E582D9BDF22}"/>
              </a:ext>
            </a:extLst>
          </p:cNvPr>
          <p:cNvSpPr txBox="1">
            <a:spLocks/>
          </p:cNvSpPr>
          <p:nvPr/>
        </p:nvSpPr>
        <p:spPr>
          <a:xfrm>
            <a:off x="1895004" y="3487500"/>
            <a:ext cx="5328592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60000" indent="-360000" algn="l" defTabSz="914400" rtl="0" eaLnBrk="1" latinLnBrk="0" hangingPunct="1">
              <a:lnSpc>
                <a:spcPts val="308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2000" indent="-252000" algn="l" defTabSz="914400" rtl="0" eaLnBrk="1" latinLnBrk="0" hangingPunct="1">
              <a:lnSpc>
                <a:spcPts val="2640"/>
              </a:lnSpc>
              <a:spcBef>
                <a:spcPts val="0"/>
              </a:spcBef>
              <a:spcAft>
                <a:spcPts val="600"/>
              </a:spcAft>
              <a:buFont typeface="Calibri" pitchFamily="34" charset="0"/>
              <a:buChar char="‐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4000" indent="-252000" algn="l" defTabSz="914400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44000" indent="-180000" algn="l" defTabSz="914400" rtl="0" eaLnBrk="1" latinLnBrk="0" hangingPunct="1">
              <a:lnSpc>
                <a:spcPts val="1980"/>
              </a:lnSpc>
              <a:spcBef>
                <a:spcPts val="0"/>
              </a:spcBef>
              <a:spcAft>
                <a:spcPts val="600"/>
              </a:spcAft>
              <a:buFont typeface="Calibri" pitchFamily="34" charset="0"/>
              <a:buChar char="‐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24000" indent="-180000" algn="l" defTabSz="914400" rtl="0" eaLnBrk="1" latinLnBrk="0" hangingPunct="1">
              <a:lnSpc>
                <a:spcPts val="1540"/>
              </a:lnSpc>
              <a:spcBef>
                <a:spcPts val="0"/>
              </a:spcBef>
              <a:spcAft>
                <a:spcPts val="600"/>
              </a:spcAft>
              <a:buFont typeface="Calibri" pitchFamily="34" charset="0"/>
              <a:buChar char="‐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itchFamily="34" charset="0"/>
              <a:buNone/>
            </a:pPr>
            <a:endParaRPr lang="en-BE" sz="1200" dirty="0">
              <a:latin typeface="Gotham Rounded Book" pitchFamily="50" charset="0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646519BB-0716-1D12-F90B-07E00CC322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6219825"/>
            <a:ext cx="792088" cy="65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964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476672"/>
            <a:ext cx="8255003" cy="936104"/>
          </a:xfrm>
        </p:spPr>
        <p:txBody>
          <a:bodyPr/>
          <a:lstStyle/>
          <a:p>
            <a:r>
              <a:rPr lang="fr-BE" sz="2700"/>
              <a:t>Vie active 1 (+/- 20 à 30 ans)</a:t>
            </a:r>
            <a:br>
              <a:rPr lang="fr-BE" sz="2700"/>
            </a:br>
            <a:r>
              <a:rPr lang="fr-BE" sz="2200" i="1">
                <a:solidFill>
                  <a:srgbClr val="41C0F0"/>
                </a:solidFill>
                <a:latin typeface="Gotham Rounded Book" pitchFamily="50" charset="0"/>
              </a:rPr>
              <a:t>Logement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FF19FB-2F2A-410F-BBCC-7AE0EC5BE55E}" type="slidenum">
              <a:rPr lang="nl-BE" smtClean="0"/>
              <a:pPr/>
              <a:t>8</a:t>
            </a:fld>
            <a:endParaRPr lang="nl-BE" dirty="0"/>
          </a:p>
        </p:txBody>
      </p:sp>
      <p:pic>
        <p:nvPicPr>
          <p:cNvPr id="9" name="Afbeelding 3" descr="Afbeelding met tekst&#10;&#10;Automatisch gegenereerde beschrijving">
            <a:extLst>
              <a:ext uri="{FF2B5EF4-FFF2-40B4-BE49-F238E27FC236}">
                <a16:creationId xmlns:a16="http://schemas.microsoft.com/office/drawing/2014/main" id="{ACA72FEA-1DA8-0283-ABAA-8B41221502B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32240" y="879131"/>
            <a:ext cx="1602876" cy="1422672"/>
          </a:xfrm>
          <a:prstGeom prst="rect">
            <a:avLst/>
          </a:prstGeom>
        </p:spPr>
      </p:pic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49299-A6C4-4CC7-8D2B-9AFC27C267CE}" type="datetime1">
              <a:rPr lang="nl-BE" smtClean="0"/>
              <a:pPr/>
              <a:t>13/12/2024</a:t>
            </a:fld>
            <a:endParaRPr lang="nl-B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822" y="2413728"/>
            <a:ext cx="8640958" cy="3582246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C2353DCC-FBFB-FFA1-F2B6-2890B3A7D6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6219825"/>
            <a:ext cx="792088" cy="65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316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476672"/>
            <a:ext cx="8255003" cy="968527"/>
          </a:xfrm>
        </p:spPr>
        <p:txBody>
          <a:bodyPr/>
          <a:lstStyle/>
          <a:p>
            <a:r>
              <a:rPr lang="nl-BE" sz="2700"/>
              <a:t>Vie active 1 (+/- 20 à 30 ans)</a:t>
            </a:r>
            <a:br>
              <a:rPr lang="nl-BE" sz="2700"/>
            </a:br>
            <a:r>
              <a:rPr lang="nl-BE" sz="2400" i="1">
                <a:solidFill>
                  <a:srgbClr val="41C0F0"/>
                </a:solidFill>
                <a:latin typeface="Gotham Rounded Book" pitchFamily="50" charset="0"/>
              </a:rPr>
              <a:t>Autres dépenses courantes</a:t>
            </a:r>
            <a:endParaRPr lang="nl-BE" sz="2400" i="1" dirty="0">
              <a:solidFill>
                <a:srgbClr val="41C0F0"/>
              </a:solidFill>
              <a:latin typeface="Gotham Rounded Book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669751"/>
            <a:ext cx="8255001" cy="432552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nl-BE" dirty="0" err="1"/>
              <a:t>Déterminez</a:t>
            </a:r>
            <a:r>
              <a:rPr lang="nl-BE" dirty="0"/>
              <a:t> les </a:t>
            </a:r>
            <a:r>
              <a:rPr lang="nl-BE" dirty="0" err="1"/>
              <a:t>autres</a:t>
            </a:r>
            <a:r>
              <a:rPr lang="nl-BE" dirty="0"/>
              <a:t> </a:t>
            </a:r>
            <a:r>
              <a:rPr lang="nl-BE" dirty="0" err="1"/>
              <a:t>dépenses</a:t>
            </a:r>
            <a:r>
              <a:rPr lang="nl-BE" dirty="0"/>
              <a:t> </a:t>
            </a:r>
            <a:r>
              <a:rPr lang="nl-BE" dirty="0" err="1"/>
              <a:t>courantes</a:t>
            </a:r>
            <a:r>
              <a:rPr lang="nl-BE" dirty="0"/>
              <a:t> (</a:t>
            </a:r>
            <a:r>
              <a:rPr lang="nl-BE" dirty="0" err="1">
                <a:solidFill>
                  <a:srgbClr val="AACC00"/>
                </a:solidFill>
                <a:latin typeface="Gotham Rounded Bold" pitchFamily="50" charset="0"/>
              </a:rPr>
              <a:t>voir</a:t>
            </a:r>
            <a:r>
              <a:rPr lang="nl-BE" dirty="0">
                <a:solidFill>
                  <a:srgbClr val="AACC00"/>
                </a:solidFill>
                <a:latin typeface="Gotham Rounded Bold" pitchFamily="50" charset="0"/>
              </a:rPr>
              <a:t> dossier</a:t>
            </a:r>
            <a:r>
              <a:rPr lang="nl-BE" dirty="0"/>
              <a:t>)</a:t>
            </a:r>
          </a:p>
          <a:p>
            <a:pPr marL="846900" lvl="2" indent="-342900"/>
            <a:r>
              <a:rPr lang="nl-BE" dirty="0"/>
              <a:t>À </a:t>
            </a:r>
            <a:r>
              <a:rPr lang="nl-BE" dirty="0" err="1"/>
              <a:t>ce</a:t>
            </a:r>
            <a:r>
              <a:rPr lang="nl-BE" dirty="0"/>
              <a:t> stade, </a:t>
            </a:r>
            <a:r>
              <a:rPr lang="nl-BE" dirty="0" err="1"/>
              <a:t>vous</a:t>
            </a:r>
            <a:r>
              <a:rPr lang="nl-BE" dirty="0"/>
              <a:t> </a:t>
            </a:r>
            <a:r>
              <a:rPr lang="nl-BE" dirty="0" err="1"/>
              <a:t>n’avez</a:t>
            </a:r>
            <a:r>
              <a:rPr lang="nl-BE" dirty="0"/>
              <a:t> pas </a:t>
            </a:r>
            <a:r>
              <a:rPr lang="nl-BE" dirty="0" err="1"/>
              <a:t>encore</a:t>
            </a:r>
            <a:r>
              <a:rPr lang="nl-BE" dirty="0"/>
              <a:t> </a:t>
            </a:r>
            <a:r>
              <a:rPr lang="nl-BE" dirty="0" err="1"/>
              <a:t>d’enfant</a:t>
            </a:r>
            <a:r>
              <a:rPr lang="nl-BE" dirty="0"/>
              <a:t> !</a:t>
            </a:r>
          </a:p>
          <a:p>
            <a:pPr marL="457200" indent="-457200">
              <a:buFont typeface="+mj-lt"/>
              <a:buAutoNum type="arabicPeriod"/>
            </a:pPr>
            <a:r>
              <a:rPr lang="nl-BE" dirty="0" err="1"/>
              <a:t>Indiquez</a:t>
            </a:r>
            <a:r>
              <a:rPr lang="nl-BE" dirty="0"/>
              <a:t>-les dans </a:t>
            </a:r>
            <a:r>
              <a:rPr lang="nl-BE" dirty="0" err="1"/>
              <a:t>votre</a:t>
            </a:r>
            <a:r>
              <a:rPr lang="nl-BE" dirty="0"/>
              <a:t> fiche de budget </a:t>
            </a:r>
            <a:r>
              <a:rPr lang="nl-BE" dirty="0" err="1"/>
              <a:t>mensuel</a:t>
            </a:r>
            <a:r>
              <a:rPr lang="nl-BE" dirty="0"/>
              <a:t> (</a:t>
            </a:r>
            <a:r>
              <a:rPr lang="nl-BE" dirty="0">
                <a:solidFill>
                  <a:srgbClr val="AACC00"/>
                </a:solidFill>
                <a:latin typeface="Gotham Rounded Bold" pitchFamily="50" charset="0"/>
              </a:rPr>
              <a:t>fiche de </a:t>
            </a:r>
            <a:r>
              <a:rPr lang="nl-BE" dirty="0" err="1">
                <a:solidFill>
                  <a:srgbClr val="AACC00"/>
                </a:solidFill>
                <a:latin typeface="Gotham Rounded Bold" pitchFamily="50" charset="0"/>
              </a:rPr>
              <a:t>calcul</a:t>
            </a:r>
            <a:r>
              <a:rPr lang="nl-BE" dirty="0"/>
              <a:t>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FF19FB-2F2A-410F-BBCC-7AE0EC5BE55E}" type="slidenum">
              <a:rPr lang="nl-BE" smtClean="0"/>
              <a:pPr/>
              <a:t>9</a:t>
            </a:fld>
            <a:endParaRPr lang="nl-B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49299-A6C4-4CC7-8D2B-9AFC27C267CE}" type="datetime1">
              <a:rPr lang="nl-BE" smtClean="0"/>
              <a:pPr/>
              <a:t>13/12/2024</a:t>
            </a:fld>
            <a:endParaRPr lang="nl-B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869" y="3865168"/>
            <a:ext cx="7776864" cy="1922122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892315B1-1A98-C789-0871-3934179F93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6219825"/>
            <a:ext cx="792088" cy="65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8189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SMA">
      <a:dk1>
        <a:srgbClr val="002244"/>
      </a:dk1>
      <a:lt1>
        <a:sysClr val="window" lastClr="FFFFFF"/>
      </a:lt1>
      <a:dk2>
        <a:srgbClr val="002244"/>
      </a:dk2>
      <a:lt2>
        <a:srgbClr val="FFFFFF"/>
      </a:lt2>
      <a:accent1>
        <a:srgbClr val="002244"/>
      </a:accent1>
      <a:accent2>
        <a:srgbClr val="668899"/>
      </a:accent2>
      <a:accent3>
        <a:srgbClr val="BBCC00"/>
      </a:accent3>
      <a:accent4>
        <a:srgbClr val="BBCCCC"/>
      </a:accent4>
      <a:accent5>
        <a:srgbClr val="333333"/>
      </a:accent5>
      <a:accent6>
        <a:srgbClr val="DDDDDD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 ppt wikifin.pptx [Read-Only]" id="{D293EFCE-7397-4976-97D7-2D342A93B03B}" vid="{A9BC3B9A-07AC-4680-95FC-B0F50DCC1C6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95ff129-f950-449f-9455-7eaa82d5b829">
      <Value>97</Value>
      <Value>10</Value>
      <Value>9</Value>
      <Value>8</Value>
      <Value>17</Value>
      <Value>85</Value>
    </TaxCatchAll>
    <e7d95798c7cc49018eddb0e9d5f10243 xmlns="0c2b4d14-0ef6-41a4-8ebc-a5694610298b">
      <Terms xmlns="http://schemas.microsoft.com/office/infopath/2007/PartnerControls"/>
    </e7d95798c7cc49018eddb0e9d5f10243>
    <l9eb92ffb50b4212a5ada7cfca32df2c xmlns="0c2b4d14-0ef6-41a4-8ebc-a5694610298b">
      <Terms xmlns="http://schemas.microsoft.com/office/infopath/2007/PartnerControls">
        <TermInfo xmlns="http://schemas.microsoft.com/office/infopath/2007/PartnerControls">
          <TermName xmlns="http://schemas.microsoft.com/office/infopath/2007/PartnerControls">French</TermName>
          <TermId xmlns="http://schemas.microsoft.com/office/infopath/2007/PartnerControls">71e24b74-63eb-42f2-90cf-953651fde3fc</TermId>
        </TermInfo>
      </Terms>
    </l9eb92ffb50b4212a5ada7cfca32df2c>
    <FSMARetention xmlns="0c2b4d14-0ef6-41a4-8ebc-a5694610298b" xsi:nil="true"/>
    <iea30b3d116c4abd829bda67fead4fa8 xmlns="0c2b4d14-0ef6-41a4-8ebc-a5694610298b">
      <Terms xmlns="http://schemas.microsoft.com/office/infopath/2007/PartnerControls">
        <TermInfo xmlns="http://schemas.microsoft.com/office/infopath/2007/PartnerControls">
          <TermName xmlns="http://schemas.microsoft.com/office/infopath/2007/PartnerControls">Active</TermName>
          <TermId xmlns="http://schemas.microsoft.com/office/infopath/2007/PartnerControls">3cd4d267-7354-4b79-bfd9-170c3b790a12</TermId>
        </TermInfo>
      </Terms>
    </iea30b3d116c4abd829bda67fead4fa8>
    <FSMAYear xmlns="695ff129-f950-449f-9455-7eaa82d5b829">2023</FSMAYear>
    <FSMASentOut xmlns="0c2b4d14-0ef6-41a4-8ebc-a5694610298b">false</FSMASentOut>
    <Sent xmlns="0c2b4d14-0ef6-41a4-8ebc-a5694610298b" xsi:nil="true"/>
    <n93a05827a234bd5bd56144e4ae5a4c5 xmlns="0c2b4d14-0ef6-41a4-8ebc-a5694610298b">
      <Terms xmlns="http://schemas.microsoft.com/office/infopath/2007/PartnerControls">
        <TermInfo xmlns="http://schemas.microsoft.com/office/infopath/2007/PartnerControls">
          <TermName xmlns="http://schemas.microsoft.com/office/infopath/2007/PartnerControls">03. Confidential</TermName>
          <TermId xmlns="http://schemas.microsoft.com/office/infopath/2007/PartnerControls">1e726ca6-bd62-4304-ab99-999564843373</TermId>
        </TermInfo>
      </Terms>
    </n93a05827a234bd5bd56144e4ae5a4c5>
    <j5eb15239c91414b9d7c96d17acd9fca xmlns="0c2b4d14-0ef6-41a4-8ebc-a5694610298b">
      <Terms xmlns="http://schemas.microsoft.com/office/infopath/2007/PartnerControls"/>
    </j5eb15239c91414b9d7c96d17acd9fca>
    <a16789d6c69b4083a6824cb266570b0c xmlns="0c2b4d14-0ef6-41a4-8ebc-a5694610298b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Presentation</TermName>
          <TermId xmlns="http://schemas.microsoft.com/office/infopath/2007/PartnerControls">fb89e701-e164-43e8-810a-763d4c98bc19</TermId>
        </TermInfo>
      </Terms>
    </a16789d6c69b4083a6824cb266570b0c>
    <FSMAResponsible xmlns="695ff129-f950-449f-9455-7eaa82d5b829">
      <UserInfo>
        <DisplayName>Gubel, Stéphanie</DisplayName>
        <AccountId>14</AccountId>
        <AccountType/>
      </UserInfo>
    </FSMAResponsible>
    <From1 xmlns="0c2b4d14-0ef6-41a4-8ebc-a5694610298b" xsi:nil="true"/>
    <oa3056e339a14be691a9be424721cd8a xmlns="0c2b4d14-0ef6-41a4-8ebc-a5694610298b">
      <Terms xmlns="http://schemas.microsoft.com/office/infopath/2007/PartnerControls"/>
    </oa3056e339a14be691a9be424721cd8a>
    <ec7fab8fca8244d5a19ef6bc9bde0f91 xmlns="0c2b4d14-0ef6-41a4-8ebc-a5694610298b">
      <Terms xmlns="http://schemas.microsoft.com/office/infopath/2007/PartnerControls"/>
    </ec7fab8fca8244d5a19ef6bc9bde0f91>
    <FSMALegalHold xmlns="0c2b4d14-0ef6-41a4-8ebc-a5694610298b">false</FSMALegalHold>
    <Cc xmlns="0c2b4d14-0ef6-41a4-8ebc-a5694610298b" xsi:nil="true"/>
    <jee5cc54f26a4aa9aa5d3d5d5c0abf22 xmlns="0c2b4d14-0ef6-41a4-8ebc-a5694610298b">
      <Terms xmlns="http://schemas.microsoft.com/office/infopath/2007/PartnerControls"/>
    </jee5cc54f26a4aa9aa5d3d5d5c0abf22>
    <FSMAForDossier xmlns="0c2b4d14-0ef6-41a4-8ebc-a5694610298b">false</FSMAForDossier>
    <FSMARelevantDossiers xmlns="0c2b4d14-0ef6-41a4-8ebc-a5694610298b" xsi:nil="true"/>
    <To xmlns="0c2b4d14-0ef6-41a4-8ebc-a5694610298b" xsi:nil="true"/>
    <d4d7685898f64ebf825d396ede792b3d xmlns="0c2b4d14-0ef6-41a4-8ebc-a5694610298b">
      <Terms xmlns="http://schemas.microsoft.com/office/infopath/2007/PartnerControls">
        <TermInfo xmlns="http://schemas.microsoft.com/office/infopath/2007/PartnerControls">
          <TermName xmlns="http://schemas.microsoft.com/office/infopath/2007/PartnerControls">General Document</TermName>
          <TermId xmlns="http://schemas.microsoft.com/office/infopath/2007/PartnerControls">1d5c8fab-002a-404b-9e6d-89dbfed88329</TermId>
        </TermInfo>
      </Terms>
    </d4d7685898f64ebf825d396ede792b3d>
    <FSMAPersonalData xmlns="0c2b4d14-0ef6-41a4-8ebc-a5694610298b">false</FSMAPersonalData>
    <Received xmlns="0c2b4d14-0ef6-41a4-8ebc-a5694610298b" xsi:nil="true"/>
    <i700e0deb15447d88dbefac8c49b4e73 xmlns="0c2b4d14-0ef6-41a4-8ebc-a5694610298b">
      <Terms xmlns="http://schemas.microsoft.com/office/infopath/2007/PartnerControls"/>
    </i700e0deb15447d88dbefac8c49b4e73>
    <Suppliers xmlns="1e1dbb5d-6415-45df-8587-d7aeabafaeb1">FSMA</Suppliers>
    <CEYDescription xmlns="184c9235-7e05-405f-9b8a-467b46c0a0d9" xsi:nil="true"/>
    <j4e08b09dcfa4a32b641f03ba41160c0 xmlns="1e1dbb5d-6415-45df-8587-d7aeabafaeb1">
      <Terms xmlns="http://schemas.microsoft.com/office/infopath/2007/PartnerControls">
        <TermInfo xmlns="http://schemas.microsoft.com/office/infopath/2007/PartnerControls">
          <TermName xmlns="http://schemas.microsoft.com/office/infopath/2007/PartnerControls">Workshop - training</TermName>
          <TermId xmlns="http://schemas.microsoft.com/office/infopath/2007/PartnerControls">f8484bb7-88e5-4553-ba69-b3b0f0ee002d</TermId>
        </TermInfo>
      </Terms>
    </j4e08b09dcfa4a32b641f03ba41160c0>
    <TaxCatchAllLabel xmlns="695ff129-f950-449f-9455-7eaa82d5b829"/>
    <_dlc_DocId xmlns="695ff129-f950-449f-9455-7eaa82d5b829">EB1CEE41-028A-42E4-9B21-DD2ABD7E2E98@8570dd1b-f7fa-4b47-87e0-6a582e0d4ec8</_dlc_DocId>
    <_dlc_DocIdUrl xmlns="695ff129-f950-449f-9455-7eaa82d5b829">
      <Url>https://1place.fsmanet.be/dossier/EB1CEE41-028A-42E4-9B21-DD2ABD7E2E98/_layouts/15/DocIdRedir.aspx?ID=EB1CEE41-028A-42E4-9B21-DD2ABD7E2E98%408570dd1b-f7fa-4b47-87e0-6a582e0d4ec8</Url>
      <Description>EB1CEE41-028A-42E4-9B21-DD2ABD7E2E98@8570dd1b-f7fa-4b47-87e0-6a582e0d4ec8</Description>
    </_dlc_DocIdUrl>
    <FSMADocumentDate xmlns="0c2b4d14-0ef6-41a4-8ebc-a5694610298b" xsi:nil="true"/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FSMA Document" ma:contentTypeID="0x01010038AF301C369E4E51943E35DDEAC9FE1C0100B7AFAA99BD8186499ACCA8B153395F9C" ma:contentTypeVersion="79" ma:contentTypeDescription="" ma:contentTypeScope="" ma:versionID="05f655b39bcb835d6924c949728d36fe">
  <xsd:schema xmlns:xsd="http://www.w3.org/2001/XMLSchema" xmlns:xs="http://www.w3.org/2001/XMLSchema" xmlns:p="http://schemas.microsoft.com/office/2006/metadata/properties" xmlns:ns2="695ff129-f950-449f-9455-7eaa82d5b829" xmlns:ns3="184c9235-7e05-405f-9b8a-467b46c0a0d9" xmlns:ns4="0c2b4d14-0ef6-41a4-8ebc-a5694610298b" xmlns:ns5="1e1dbb5d-6415-45df-8587-d7aeabafaeb1" targetNamespace="http://schemas.microsoft.com/office/2006/metadata/properties" ma:root="true" ma:fieldsID="2690ed02f2a5d0550572492e0f25790c" ns2:_="" ns3:_="" ns4:_="" ns5:_="">
    <xsd:import namespace="695ff129-f950-449f-9455-7eaa82d5b829"/>
    <xsd:import namespace="184c9235-7e05-405f-9b8a-467b46c0a0d9"/>
    <xsd:import namespace="0c2b4d14-0ef6-41a4-8ebc-a5694610298b"/>
    <xsd:import namespace="1e1dbb5d-6415-45df-8587-d7aeabafaeb1"/>
    <xsd:element name="properties">
      <xsd:complexType>
        <xsd:sequence>
          <xsd:element name="documentManagement">
            <xsd:complexType>
              <xsd:all>
                <xsd:element ref="ns3:CEYDescription" minOccurs="0"/>
                <xsd:element ref="ns4:FSMASentOut" minOccurs="0"/>
                <xsd:element ref="ns2:FSMAResponsible"/>
                <xsd:element ref="ns4:FSMAPersonalData" minOccurs="0"/>
                <xsd:element ref="ns4:FSMARetention" minOccurs="0"/>
                <xsd:element ref="ns4:FSMALegalHold" minOccurs="0"/>
                <xsd:element ref="ns4:From1" minOccurs="0"/>
                <xsd:element ref="ns4:To" minOccurs="0"/>
                <xsd:element ref="ns4:Cc" minOccurs="0"/>
                <xsd:element ref="ns4:Sent" minOccurs="0"/>
                <xsd:element ref="ns4:Received" minOccurs="0"/>
                <xsd:element ref="ns4:d4d7685898f64ebf825d396ede792b3d" minOccurs="0"/>
                <xsd:element ref="ns4:oa3056e339a14be691a9be424721cd8a" minOccurs="0"/>
                <xsd:element ref="ns4:e7d95798c7cc49018eddb0e9d5f10243" minOccurs="0"/>
                <xsd:element ref="ns4:n93a05827a234bd5bd56144e4ae5a4c5" minOccurs="0"/>
                <xsd:element ref="ns4:jee5cc54f26a4aa9aa5d3d5d5c0abf22" minOccurs="0"/>
                <xsd:element ref="ns4:iea30b3d116c4abd829bda67fead4fa8" minOccurs="0"/>
                <xsd:element ref="ns4:ec7fab8fca8244d5a19ef6bc9bde0f91" minOccurs="0"/>
                <xsd:element ref="ns4:i700e0deb15447d88dbefac8c49b4e73" minOccurs="0"/>
                <xsd:element ref="ns4:l9eb92ffb50b4212a5ada7cfca32df2c" minOccurs="0"/>
                <xsd:element ref="ns4:j5eb15239c91414b9d7c96d17acd9fca" minOccurs="0"/>
                <xsd:element ref="ns2:TaxCatchAll" minOccurs="0"/>
                <xsd:element ref="ns2:TaxCatchAllLabel" minOccurs="0"/>
                <xsd:element ref="ns2:_dlc_DocIdUrl" minOccurs="0"/>
                <xsd:element ref="ns2:_dlc_DocId" minOccurs="0"/>
                <xsd:element ref="ns2:_dlc_DocIdPersistId" minOccurs="0"/>
                <xsd:element ref="ns4:FSMAForDossier" minOccurs="0"/>
                <xsd:element ref="ns4:FSMARelevantDossiers" minOccurs="0"/>
                <xsd:element ref="ns4:a16789d6c69b4083a6824cb266570b0c" minOccurs="0"/>
                <xsd:element ref="ns5:j4e08b09dcfa4a32b641f03ba41160c0" minOccurs="0"/>
                <xsd:element ref="ns2:FSMAYear" minOccurs="0"/>
                <xsd:element ref="ns5:Suppliers" minOccurs="0"/>
                <xsd:element ref="ns4:FSMADocument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5ff129-f950-449f-9455-7eaa82d5b829" elementFormDefault="qualified">
    <xsd:import namespace="http://schemas.microsoft.com/office/2006/documentManagement/types"/>
    <xsd:import namespace="http://schemas.microsoft.com/office/infopath/2007/PartnerControls"/>
    <xsd:element name="FSMAResponsible" ma:index="12" ma:displayName="Responsible" ma:list="UserInfo" ma:SharePointGroup="0" ma:internalName="FSMAResponsibl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TaxCatchAll" ma:index="37" nillable="true" ma:displayName="Taxonomy Catch All Column" ma:hidden="true" ma:list="{2188c4c5-4a71-40df-b43d-db4942d9c04c}" ma:internalName="TaxCatchAll" ma:readOnly="false" ma:showField="CatchAllData" ma:web="695ff129-f950-449f-9455-7eaa82d5b82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38" nillable="true" ma:displayName="Taxonomy Catch All Column1" ma:hidden="true" ma:list="{2188c4c5-4a71-40df-b43d-db4942d9c04c}" ma:internalName="TaxCatchAllLabel" ma:readOnly="false" ma:showField="CatchAllDataLabel" ma:web="695ff129-f950-449f-9455-7eaa82d5b82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_dlc_DocIdUrl" ma:index="3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" ma:index="4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PersistId" ma:index="42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FSMAYear" ma:index="50" nillable="true" ma:displayName="Year" ma:format="Dropdown" ma:internalName="FSMAYear">
      <xsd:simpleType>
        <xsd:restriction base="dms:Choice">
          <xsd:enumeration value="2013"/>
          <xsd:enumeration value="2014"/>
          <xsd:enumeration value="2015"/>
          <xsd:enumeration value="2016"/>
          <xsd:enumeration value="2017"/>
          <xsd:enumeration value="2018"/>
          <xsd:enumeration value="2019"/>
          <xsd:enumeration value="2020"/>
          <xsd:enumeration value="2021"/>
          <xsd:enumeration value="2022"/>
          <xsd:enumeration value="2023"/>
          <xsd:enumeration value="2024"/>
          <xsd:enumeration value="202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4c9235-7e05-405f-9b8a-467b46c0a0d9" elementFormDefault="qualified">
    <xsd:import namespace="http://schemas.microsoft.com/office/2006/documentManagement/types"/>
    <xsd:import namespace="http://schemas.microsoft.com/office/infopath/2007/PartnerControls"/>
    <xsd:element name="CEYDescription" ma:index="6" nillable="true" ma:displayName="Description" ma:internalName="CEY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2b4d14-0ef6-41a4-8ebc-a5694610298b" elementFormDefault="qualified">
    <xsd:import namespace="http://schemas.microsoft.com/office/2006/documentManagement/types"/>
    <xsd:import namespace="http://schemas.microsoft.com/office/infopath/2007/PartnerControls"/>
    <xsd:element name="FSMASentOut" ma:index="8" nillable="true" ma:displayName="Sent Out" ma:default="0" ma:internalName="FSMASentOut" ma:readOnly="false">
      <xsd:simpleType>
        <xsd:restriction base="dms:Boolean"/>
      </xsd:simpleType>
    </xsd:element>
    <xsd:element name="FSMAPersonalData" ma:index="15" nillable="true" ma:displayName="Personal Data" ma:default="0" ma:internalName="FSMAPersonalData" ma:readOnly="false">
      <xsd:simpleType>
        <xsd:restriction base="dms:Boolean"/>
      </xsd:simpleType>
    </xsd:element>
    <xsd:element name="FSMARetention" ma:index="16" nillable="true" ma:displayName="Retention Period" ma:internalName="FSMARetention" ma:readOnly="false">
      <xsd:simpleType>
        <xsd:restriction base="dms:Number"/>
      </xsd:simpleType>
    </xsd:element>
    <xsd:element name="FSMALegalHold" ma:index="17" nillable="true" ma:displayName="Legal Hold" ma:default="0" ma:internalName="FSMALegalHold" ma:readOnly="false">
      <xsd:simpleType>
        <xsd:restriction base="dms:Boolean"/>
      </xsd:simpleType>
    </xsd:element>
    <xsd:element name="From1" ma:index="18" nillable="true" ma:displayName="From" ma:internalName="From1" ma:readOnly="false">
      <xsd:simpleType>
        <xsd:restriction base="dms:Text">
          <xsd:maxLength value="255"/>
        </xsd:restriction>
      </xsd:simpleType>
    </xsd:element>
    <xsd:element name="To" ma:index="19" nillable="true" ma:displayName="To" ma:internalName="To" ma:readOnly="false">
      <xsd:simpleType>
        <xsd:restriction base="dms:Note">
          <xsd:maxLength value="255"/>
        </xsd:restriction>
      </xsd:simpleType>
    </xsd:element>
    <xsd:element name="Cc" ma:index="20" nillable="true" ma:displayName="Cc" ma:internalName="Cc" ma:readOnly="false">
      <xsd:simpleType>
        <xsd:restriction base="dms:Note">
          <xsd:maxLength value="255"/>
        </xsd:restriction>
      </xsd:simpleType>
    </xsd:element>
    <xsd:element name="Sent" ma:index="21" nillable="true" ma:displayName="Sent" ma:format="DateTime" ma:internalName="Sent" ma:readOnly="false">
      <xsd:simpleType>
        <xsd:restriction base="dms:DateTime"/>
      </xsd:simpleType>
    </xsd:element>
    <xsd:element name="Received" ma:index="22" nillable="true" ma:displayName="Received" ma:format="DateTime" ma:internalName="Received" ma:readOnly="false">
      <xsd:simpleType>
        <xsd:restriction base="dms:DateTime"/>
      </xsd:simpleType>
    </xsd:element>
    <xsd:element name="d4d7685898f64ebf825d396ede792b3d" ma:index="27" ma:taxonomy="true" ma:internalName="d4d7685898f64ebf825d396ede792b3d" ma:taxonomyFieldName="FSMADocumentType" ma:displayName="Document Type" ma:readOnly="false" ma:default="85;#General Document|1d5c8fab-002a-404b-9e6d-89dbfed88329" ma:fieldId="{d4d76858-98f6-4ebf-825d-396ede792b3d}" ma:sspId="b0551cb1-40c1-4e7e-9007-6c3b130daecf" ma:termSetId="8167cfd8-32e1-4e5e-96db-70f31b8d07d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a3056e339a14be691a9be424721cd8a" ma:index="28" nillable="true" ma:taxonomy="true" ma:internalName="oa3056e339a14be691a9be424721cd8a" ma:taxonomyFieldName="FSMATopic" ma:displayName="Topic" ma:readOnly="false" ma:default="" ma:fieldId="{8a3056e3-39a1-4be6-91a9-be424721cd8a}" ma:taxonomyMulti="true" ma:sspId="b0551cb1-40c1-4e7e-9007-6c3b130daecf" ma:termSetId="7278d6f2-64d8-43af-ab50-141850a95d8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7d95798c7cc49018eddb0e9d5f10243" ma:index="29" nillable="true" ma:taxonomy="true" ma:internalName="e7d95798c7cc49018eddb0e9d5f10243" ma:taxonomyFieldName="FSMARelatedProducts" ma:displayName="Related Products" ma:readOnly="false" ma:default="" ma:fieldId="{e7d95798-c7cc-4901-8edd-b0e9d5f10243}" ma:taxonomyMulti="true" ma:sspId="b0551cb1-40c1-4e7e-9007-6c3b130daecf" ma:termSetId="56fe99cf-035c-4bae-96fa-31c4ba773d2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93a05827a234bd5bd56144e4ae5a4c5" ma:index="30" ma:taxonomy="true" ma:internalName="n93a05827a234bd5bd56144e4ae5a4c5" ma:taxonomyFieldName="FSMADataClassification" ma:displayName="Data Classification" ma:readOnly="false" ma:default="" ma:fieldId="{793a0582-7a23-4bd5-bd56-144e4ae5a4c5}" ma:sspId="b0551cb1-40c1-4e7e-9007-6c3b130daecf" ma:termSetId="b4f311cc-10f7-4bdd-bb5d-14ae6bb6263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ee5cc54f26a4aa9aa5d3d5d5c0abf22" ma:index="31" nillable="true" ma:taxonomy="true" ma:internalName="jee5cc54f26a4aa9aa5d3d5d5c0abf22" ma:taxonomyFieldName="FSMASource" ma:displayName="Source" ma:readOnly="false" ma:default="" ma:fieldId="{3ee5cc54-f26a-4aa9-aa5d-3d5d5c0abf22}" ma:sspId="b0551cb1-40c1-4e7e-9007-6c3b130daecf" ma:termSetId="1fc5b76c-4ba8-48c1-b249-eb21734dcc6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ea30b3d116c4abd829bda67fead4fa8" ma:index="32" ma:taxonomy="true" ma:internalName="iea30b3d116c4abd829bda67fead4fa8" ma:taxonomyFieldName="FSMADocStatus" ma:displayName="Document Status" ma:readOnly="false" ma:default="0;#Active|3cd4d267-7354-4b79-bfd9-170c3b790a12" ma:fieldId="{2ea30b3d-116c-4abd-829b-da67fead4fa8}" ma:sspId="b0551cb1-40c1-4e7e-9007-6c3b130daecf" ma:termSetId="d184f7c4-ced3-4cff-9013-1c8cb8ef279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7fab8fca8244d5a19ef6bc9bde0f91" ma:index="33" nillable="true" ma:taxonomy="true" ma:internalName="ec7fab8fca8244d5a19ef6bc9bde0f91" ma:taxonomyFieldName="FSMAImportance" ma:displayName="Importance" ma:readOnly="false" ma:default="" ma:fieldId="{ec7fab8f-ca82-44d5-a19e-f6bc9bde0f91}" ma:sspId="b0551cb1-40c1-4e7e-9007-6c3b130daecf" ma:termSetId="2efd1682-c68a-4e00-8004-562bb5fd42f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700e0deb15447d88dbefac8c49b4e73" ma:index="34" nillable="true" ma:taxonomy="true" ma:internalName="i700e0deb15447d88dbefac8c49b4e73" ma:taxonomyFieldName="FSMAKeywords" ma:displayName="Keywords" ma:readOnly="false" ma:default="" ma:fieldId="{2700e0de-b154-47d8-8dbe-fac8c49b4e73}" ma:taxonomyMulti="true" ma:sspId="b0551cb1-40c1-4e7e-9007-6c3b130daecf" ma:termSetId="1b8a0965-9a5c-40c1-9b1b-77520a968946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l9eb92ffb50b4212a5ada7cfca32df2c" ma:index="35" ma:taxonomy="true" ma:internalName="l9eb92ffb50b4212a5ada7cfca32df2c" ma:taxonomyFieldName="FSMALanguage" ma:displayName="Language" ma:default="" ma:fieldId="{59eb92ff-b50b-4212-a5ad-a7cfca32df2c}" ma:sspId="b0551cb1-40c1-4e7e-9007-6c3b130daecf" ma:termSetId="86da8344-4417-43d4-bc56-943f5bfb7da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5eb15239c91414b9d7c96d17acd9fca" ma:index="36" nillable="true" ma:taxonomy="true" ma:internalName="j5eb15239c91414b9d7c96d17acd9fca" ma:taxonomyFieldName="FSMAReferenceApplication" ma:displayName="Reference Application" ma:readOnly="false" ma:default="" ma:fieldId="{35eb1523-9c91-414b-9d7c-96d17acd9fca}" ma:taxonomyMulti="true" ma:sspId="b0551cb1-40c1-4e7e-9007-6c3b130daecf" ma:termSetId="f00bf72c-4033-49a4-a9b3-c012820cf90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SMAForDossier" ma:index="44" nillable="true" ma:displayName="For Dossier" ma:default="0" ma:internalName="FSMAForDossier">
      <xsd:simpleType>
        <xsd:restriction base="dms:Boolean"/>
      </xsd:simpleType>
    </xsd:element>
    <xsd:element name="FSMARelevantDossiers" ma:index="45" nillable="true" ma:displayName="Relevant Dossiers" ma:internalName="FSMARelevantDossiers">
      <xsd:simpleType>
        <xsd:restriction base="dms:Note">
          <xsd:maxLength value="255"/>
        </xsd:restriction>
      </xsd:simpleType>
    </xsd:element>
    <xsd:element name="a16789d6c69b4083a6824cb266570b0c" ma:index="46" ma:taxonomy="true" ma:internalName="a16789d6c69b4083a6824cb266570b0c" ma:taxonomyFieldName="FSMADocumentCategory" ma:displayName="Document Category" ma:default="" ma:fieldId="{a16789d6-c69b-4083-a682-4cb266570b0c}" ma:sspId="b0551cb1-40c1-4e7e-9007-6c3b130daecf" ma:termSetId="7adefb7d-e78d-4b9e-a9fe-89a83ed8fc8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SMADocumentDate" ma:index="52" nillable="true" ma:displayName="Document Date" ma:format="DateTime" ma:internalName="FSMADocument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1dbb5d-6415-45df-8587-d7aeabafaeb1" elementFormDefault="qualified">
    <xsd:import namespace="http://schemas.microsoft.com/office/2006/documentManagement/types"/>
    <xsd:import namespace="http://schemas.microsoft.com/office/infopath/2007/PartnerControls"/>
    <xsd:element name="j4e08b09dcfa4a32b641f03ba41160c0" ma:index="49" ma:taxonomy="true" ma:internalName="j4e08b09dcfa4a32b641f03ba41160c0" ma:taxonomyFieldName="List" ma:displayName="Library" ma:default="17;#Workshop - training|f8484bb7-88e5-4553-ba69-b3b0f0ee002d" ma:fieldId="{34e08b09-dcfa-4a32-b641-f03ba41160c0}" ma:sspId="b0551cb1-40c1-4e7e-9007-6c3b130daecf" ma:termSetId="d39a9804-a932-428c-ba56-821f69a0720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uppliers" ma:index="51" nillable="true" ma:displayName="Suppliers" ma:format="Dropdown" ma:internalName="Suppliers">
      <xsd:simpleType>
        <xsd:restriction base="dms:Choice">
          <xsd:enumeration value="ALL"/>
          <xsd:enumeration value="CAF"/>
          <xsd:enumeration value="CECAFOC"/>
          <xsd:enumeration value="CPEONS"/>
          <xsd:enumeration value="FSMA"/>
          <xsd:enumeration value="IFC"/>
          <xsd:enumeration value="BIZ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4" ma:displayName="Content Type"/>
        <xsd:element ref="dc:title" minOccurs="0" maxOccurs="1" ma:index="5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4C23A0D-2541-4690-A1B5-39C1F257565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6EC4865-1581-4E0D-A2B9-1ED0C3820FDC}">
  <ds:schemaRefs>
    <ds:schemaRef ds:uri="695ff129-f950-449f-9455-7eaa82d5b829"/>
    <ds:schemaRef ds:uri="http://schemas.microsoft.com/office/2006/documentManagement/types"/>
    <ds:schemaRef ds:uri="http://schemas.microsoft.com/office/infopath/2007/PartnerControls"/>
    <ds:schemaRef ds:uri="1e1dbb5d-6415-45df-8587-d7aeabafaeb1"/>
    <ds:schemaRef ds:uri="184c9235-7e05-405f-9b8a-467b46c0a0d9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0c2b4d14-0ef6-41a4-8ebc-a5694610298b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3ADC91D-970B-45F1-9097-33070DC120B1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70BF9EBF-FF29-4F4D-B1EF-C853B2C593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95ff129-f950-449f-9455-7eaa82d5b829"/>
    <ds:schemaRef ds:uri="184c9235-7e05-405f-9b8a-467b46c0a0d9"/>
    <ds:schemaRef ds:uri="0c2b4d14-0ef6-41a4-8ebc-a5694610298b"/>
    <ds:schemaRef ds:uri="1e1dbb5d-6415-45df-8587-d7aeabafaeb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Présentation ppt wikifin</Template>
  <TotalTime>2473</TotalTime>
  <Words>1217</Words>
  <Application>Microsoft Office PowerPoint</Application>
  <PresentationFormat>Diavoorstelling (4:3)</PresentationFormat>
  <Paragraphs>158</Paragraphs>
  <Slides>29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29</vt:i4>
      </vt:variant>
    </vt:vector>
  </HeadingPairs>
  <TitlesOfParts>
    <vt:vector size="35" baseType="lpstr">
      <vt:lpstr>Arial</vt:lpstr>
      <vt:lpstr>Calibri</vt:lpstr>
      <vt:lpstr>Gotham Rounded Bold</vt:lpstr>
      <vt:lpstr>Gotham Rounded Book</vt:lpstr>
      <vt:lpstr>Wingdings</vt:lpstr>
      <vt:lpstr>Office Theme</vt:lpstr>
      <vt:lpstr>PowerPoint-presentatie</vt:lpstr>
      <vt:lpstr>Introduction</vt:lpstr>
      <vt:lpstr>Introduction</vt:lpstr>
      <vt:lpstr>Phase Étudiant</vt:lpstr>
      <vt:lpstr>Phase Étudiant</vt:lpstr>
      <vt:lpstr>Vie active 1 (+/- 20 à 30 ans) Salaire</vt:lpstr>
      <vt:lpstr>Vie active 1 (+/- 20 ans à 30 ans) Logement</vt:lpstr>
      <vt:lpstr>Vie active 1 (+/- 20 à 30 ans) Logement</vt:lpstr>
      <vt:lpstr>Vie active 1 (+/- 20 à 30 ans) Autres dépenses courantes</vt:lpstr>
      <vt:lpstr>Vie active 1 (+/- 20 à 30 ans) Mobilité et assurance auto</vt:lpstr>
      <vt:lpstr>Vie active 1 (+/- 20 à 30 ans) Mobilité et assurance auto</vt:lpstr>
      <vt:lpstr>Vie active 1 (+/- 20 à 30 ans) Assurances</vt:lpstr>
      <vt:lpstr>Conclusions de la vie active 1 : Établir le bilan</vt:lpstr>
      <vt:lpstr>Vous avez maintenant 30 ans, et maintenant ?</vt:lpstr>
      <vt:lpstr>Vie active 2 (+/- 30 ans à 50 ans) Salaire </vt:lpstr>
      <vt:lpstr>Vie active 2 (+/- 30 ans à 50 ans) Situation familiale</vt:lpstr>
      <vt:lpstr>Vie active 2 (+/- 30 ans à 50 ans) Situation familiale </vt:lpstr>
      <vt:lpstr>Vie active 2 (+/- 30 ans à 50 ans) Vos choix</vt:lpstr>
      <vt:lpstr>Vie active 2 (+/- 30 ans à 50 ans) Épargner et investir</vt:lpstr>
      <vt:lpstr>Vie active 2 (+/- 30 ans à 50 ans) Épargner et investir</vt:lpstr>
      <vt:lpstr>Vie active 2 (+/- 30 ans à 50 ans) Épargner et investir</vt:lpstr>
      <vt:lpstr>Vie active 2 (+/- 30 ans à 50 ans) Cartes d’événements</vt:lpstr>
      <vt:lpstr>Conclusions de la vie active 2 :  Établir le bilan</vt:lpstr>
      <vt:lpstr>Conclusions de la vie active 2 :  Établir le bilan</vt:lpstr>
      <vt:lpstr>Conclusions de la vie active 2 :  Établir le bilan</vt:lpstr>
      <vt:lpstr>Conclusions de la vie active 2 :  Établir le bilan</vt:lpstr>
      <vt:lpstr>Réflexion:</vt:lpstr>
      <vt:lpstr>Réflexion:</vt:lpstr>
      <vt:lpstr>Votre feedback ?</vt:lpstr>
    </vt:vector>
  </TitlesOfParts>
  <Company>Network Licensed 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Nolf, Marc</dc:creator>
  <cp:lastModifiedBy>Sven D'Hondt</cp:lastModifiedBy>
  <cp:revision>72</cp:revision>
  <cp:lastPrinted>2020-09-07T14:43:25Z</cp:lastPrinted>
  <dcterms:created xsi:type="dcterms:W3CDTF">2023-09-18T14:34:45Z</dcterms:created>
  <dcterms:modified xsi:type="dcterms:W3CDTF">2024-12-13T10:33:22Z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305749444</vt:i4>
  </property>
  <property fmtid="{D5CDD505-2E9C-101B-9397-08002B2CF9AE}" pid="3" name="_NewReviewCycle">
    <vt:lpwstr/>
  </property>
  <property fmtid="{D5CDD505-2E9C-101B-9397-08002B2CF9AE}" pid="4" name="_EmailSubject">
    <vt:lpwstr>Vertaling ppt LYL</vt:lpwstr>
  </property>
  <property fmtid="{D5CDD505-2E9C-101B-9397-08002B2CF9AE}" pid="5" name="_AuthorEmail">
    <vt:lpwstr>Stephanie.Rousseaux@fsma.be</vt:lpwstr>
  </property>
  <property fmtid="{D5CDD505-2E9C-101B-9397-08002B2CF9AE}" pid="6" name="_AuthorEmailDisplayName">
    <vt:lpwstr>Rousseaux, Stephanie</vt:lpwstr>
  </property>
  <property fmtid="{D5CDD505-2E9C-101B-9397-08002B2CF9AE}" pid="7" name="FSMALanguage">
    <vt:lpwstr>10;#French|71e24b74-63eb-42f2-90cf-953651fde3fc</vt:lpwstr>
  </property>
  <property fmtid="{D5CDD505-2E9C-101B-9397-08002B2CF9AE}" pid="8" name="FSMATopic">
    <vt:lpwstr/>
  </property>
  <property fmtid="{D5CDD505-2E9C-101B-9397-08002B2CF9AE}" pid="9" name="FSMADocStatus">
    <vt:lpwstr>8;#Active|3cd4d267-7354-4b79-bfd9-170c3b790a12</vt:lpwstr>
  </property>
  <property fmtid="{D5CDD505-2E9C-101B-9397-08002B2CF9AE}" pid="10" name="ContentTypeId">
    <vt:lpwstr>0x01010038AF301C369E4E51943E35DDEAC9FE1C0100B7AFAA99BD8186499ACCA8B153395F9C</vt:lpwstr>
  </property>
  <property fmtid="{D5CDD505-2E9C-101B-9397-08002B2CF9AE}" pid="11" name="FSMAKeywords">
    <vt:lpwstr/>
  </property>
  <property fmtid="{D5CDD505-2E9C-101B-9397-08002B2CF9AE}" pid="12" name="FSMADocumentType">
    <vt:lpwstr>85;#General Document|1d5c8fab-002a-404b-9e6d-89dbfed88329</vt:lpwstr>
  </property>
  <property fmtid="{D5CDD505-2E9C-101B-9397-08002B2CF9AE}" pid="13" name="FSMADocumentCategory">
    <vt:lpwstr>97;#Presentation|fb89e701-e164-43e8-810a-763d4c98bc19</vt:lpwstr>
  </property>
  <property fmtid="{D5CDD505-2E9C-101B-9397-08002B2CF9AE}" pid="14" name="FSMAReferenceApplication">
    <vt:lpwstr/>
  </property>
  <property fmtid="{D5CDD505-2E9C-101B-9397-08002B2CF9AE}" pid="15" name="_dlc_DocIdItemGuid">
    <vt:lpwstr>8570dd1b-f7fa-4b47-87e0-6a582e0d4ec8</vt:lpwstr>
  </property>
  <property fmtid="{D5CDD505-2E9C-101B-9397-08002B2CF9AE}" pid="16" name="FSMADataClassification">
    <vt:lpwstr>9;#03. Confidential|1e726ca6-bd62-4304-ab99-999564843373</vt:lpwstr>
  </property>
  <property fmtid="{D5CDD505-2E9C-101B-9397-08002B2CF9AE}" pid="17" name="List">
    <vt:lpwstr>17;#Workshop - training|f8484bb7-88e5-4553-ba69-b3b0f0ee002d</vt:lpwstr>
  </property>
  <property fmtid="{D5CDD505-2E9C-101B-9397-08002B2CF9AE}" pid="18" name="FSMAImportance">
    <vt:lpwstr/>
  </property>
  <property fmtid="{D5CDD505-2E9C-101B-9397-08002B2CF9AE}" pid="19" name="FSMASource">
    <vt:lpwstr/>
  </property>
  <property fmtid="{D5CDD505-2E9C-101B-9397-08002B2CF9AE}" pid="20" name="FSMARelatedProducts">
    <vt:lpwstr/>
  </property>
  <property fmtid="{D5CDD505-2E9C-101B-9397-08002B2CF9AE}" pid="21" name="_PreviousAdHocReviewCycleID">
    <vt:i4>-1784481442</vt:i4>
  </property>
</Properties>
</file>